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3" r:id="rId2"/>
    <p:sldId id="636" r:id="rId3"/>
    <p:sldId id="631" r:id="rId4"/>
    <p:sldId id="633" r:id="rId5"/>
    <p:sldId id="645" r:id="rId6"/>
    <p:sldId id="638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4" r:id="rId15"/>
    <p:sldId id="653" r:id="rId16"/>
    <p:sldId id="632" r:id="rId17"/>
    <p:sldId id="6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7D"/>
    <a:srgbClr val="FCB414"/>
    <a:srgbClr val="282F39"/>
    <a:srgbClr val="CB1B4A"/>
    <a:srgbClr val="074D67"/>
    <a:srgbClr val="42AFB6"/>
    <a:srgbClr val="C2C9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7146" autoAdjust="0"/>
    <p:restoredTop sz="94669" autoAdjust="0"/>
  </p:normalViewPr>
  <p:slideViewPr>
    <p:cSldViewPr snapToGrid="0">
      <p:cViewPr>
        <p:scale>
          <a:sx n="73" d="100"/>
          <a:sy n="73" d="100"/>
        </p:scale>
        <p:origin x="-83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93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 txBox="1"/>
          <p:nvPr/>
        </p:nvSpPr>
        <p:spPr>
          <a:xfrm rot="5400000">
            <a:off x="11567563" y="5802374"/>
            <a:ext cx="174682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44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600" y="274639"/>
            <a:ext cx="8654752" cy="114300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68" y="6414761"/>
            <a:ext cx="344832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23391" y="1772817"/>
            <a:ext cx="10945219" cy="4320481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7509" y="2346446"/>
            <a:ext cx="8895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Сохранение родного языка и культуры коренных малочисленных народов Севера как одно из условий формирования успеха обучающихся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1665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 sz="1100" b="1">
                <a:solidFill>
                  <a:srgbClr val="2A707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/>
              <a:t>Плешкова Ирина Андреевна, </a:t>
            </a:r>
          </a:p>
          <a:p>
            <a:pPr algn="r">
              <a:defRPr sz="1100" b="1">
                <a:solidFill>
                  <a:srgbClr val="2A707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/>
              <a:t>заместитель </a:t>
            </a:r>
            <a:r>
              <a:rPr lang="ru-RU" sz="1600" dirty="0" smtClean="0"/>
              <a:t>директора СОШ с.Казым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7645" y="383822"/>
            <a:ext cx="104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A7D"/>
                </a:solidFill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rgbClr val="007A7D"/>
                </a:solidFill>
              </a:rPr>
              <a:t>Б</a:t>
            </a:r>
            <a:r>
              <a:rPr lang="ru-RU" sz="2800" b="1" dirty="0" smtClean="0">
                <a:solidFill>
                  <a:srgbClr val="007A7D"/>
                </a:solidFill>
              </a:rPr>
              <a:t>елоярского района</a:t>
            </a:r>
          </a:p>
          <a:p>
            <a:pPr algn="ctr"/>
            <a:r>
              <a:rPr lang="ru-RU" sz="2800" b="1" dirty="0" smtClean="0">
                <a:solidFill>
                  <a:srgbClr val="007A7D"/>
                </a:solidFill>
              </a:rPr>
              <a:t>«Средняя общеобразовательная школа с.Казым»</a:t>
            </a:r>
            <a:endParaRPr lang="ru-RU" sz="2800" b="1" dirty="0">
              <a:solidFill>
                <a:srgbClr val="007A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117" name="WRnQHhBUDCs.jpg" descr="WRnQHhBUDC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4835" y="1631373"/>
            <a:ext cx="6879011" cy="4832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«Лучший лагерь с этнокультурным компонентом»"/>
          <p:cNvSpPr txBox="1">
            <a:spLocks noGrp="1"/>
          </p:cNvSpPr>
          <p:nvPr>
            <p:ph type="title"/>
          </p:nvPr>
        </p:nvSpPr>
        <p:spPr>
          <a:xfrm>
            <a:off x="1952978" y="353662"/>
            <a:ext cx="8654752" cy="1143001"/>
          </a:xfrm>
          <a:prstGeom prst="rect">
            <a:avLst/>
          </a:prstGeom>
        </p:spPr>
        <p:txBody>
          <a:bodyPr/>
          <a:lstStyle/>
          <a:p>
            <a:pPr algn="ctr" defTabSz="265175">
              <a:defRPr sz="3112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2060"/>
                </a:solidFill>
              </a:rPr>
              <a:t>«Лучший лагерь с этнокультурным компонентом</a:t>
            </a:r>
            <a:r>
              <a:rPr>
                <a:solidFill>
                  <a:srgbClr val="002060"/>
                </a:solidFill>
              </a:rPr>
              <a:t>»</a:t>
            </a:r>
            <a:r>
              <a:rPr>
                <a:solidFill>
                  <a:srgbClr val="00206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Roman"/>
                <a:ea typeface="Times Roman"/>
                <a:cs typeface="Times Roman"/>
                <a:sym typeface="Times Roman"/>
              </a:rPr>
              <a:t>в 2022 году</a:t>
            </a:r>
            <a:endParaRPr>
              <a:solidFill>
                <a:srgbClr val="00206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122" name="rV3YvWNvx8s.jpg" descr="rV3YvWNvx8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5245" y="1294998"/>
            <a:ext cx="4933244" cy="499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cNSZxhri9P8.jpg" descr="cNSZxhri9P8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4070" y="1998132"/>
            <a:ext cx="6340471" cy="35665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Победитель в «Многовековой…"/>
          <p:cNvSpPr txBox="1">
            <a:spLocks noGrp="1"/>
          </p:cNvSpPr>
          <p:nvPr>
            <p:ph type="title"/>
          </p:nvPr>
        </p:nvSpPr>
        <p:spPr>
          <a:xfrm>
            <a:off x="677334" y="511706"/>
            <a:ext cx="8654752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2060"/>
                </a:solidFill>
              </a:rPr>
              <a:t>Победитель </a:t>
            </a:r>
            <a:r>
              <a:rPr lang="ru-RU" dirty="0" smtClean="0">
                <a:solidFill>
                  <a:srgbClr val="002060"/>
                </a:solidFill>
              </a:rPr>
              <a:t>Всероссийской олимпиады </a:t>
            </a:r>
            <a:r>
              <a:rPr smtClean="0"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«</a:t>
            </a:r>
            <a:r>
              <a:rPr smtClean="0">
                <a:solidFill>
                  <a:srgbClr val="002060"/>
                </a:solidFill>
              </a:rPr>
              <a:t>Многовеков</a:t>
            </a:r>
            <a:r>
              <a:rPr lang="ru-RU" dirty="0" err="1" smtClean="0">
                <a:solidFill>
                  <a:srgbClr val="002060"/>
                </a:solidFill>
              </a:rPr>
              <a:t>ая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smtClean="0">
                <a:solidFill>
                  <a:srgbClr val="002060"/>
                </a:solidFill>
              </a:rPr>
              <a:t>Югр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smtClean="0">
                <a:solidFill>
                  <a:srgbClr val="002060"/>
                </a:solidFill>
              </a:rPr>
              <a:t>»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127" name="4_et9dZe64Y.jpg" descr="4_et9dZe64Y.jpg"/>
          <p:cNvPicPr>
            <a:picLocks noChangeAspect="1"/>
          </p:cNvPicPr>
          <p:nvPr/>
        </p:nvPicPr>
        <p:blipFill>
          <a:blip r:embed="rId2">
            <a:extLst/>
          </a:blip>
          <a:srcRect l="20266" r="21695"/>
          <a:stretch>
            <a:fillRect/>
          </a:stretch>
        </p:blipFill>
        <p:spPr>
          <a:xfrm>
            <a:off x="214488" y="2651048"/>
            <a:ext cx="4075289" cy="396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H1CSdQei3_0.jpg" descr="H1CSdQei3_0.jpg"/>
          <p:cNvPicPr>
            <a:picLocks noChangeAspect="1"/>
          </p:cNvPicPr>
          <p:nvPr/>
        </p:nvPicPr>
        <p:blipFill>
          <a:blip r:embed="rId3">
            <a:extLst/>
          </a:blip>
          <a:srcRect l="28109" r="22849"/>
          <a:stretch>
            <a:fillRect/>
          </a:stretch>
        </p:blipFill>
        <p:spPr>
          <a:xfrm>
            <a:off x="8556978" y="2349393"/>
            <a:ext cx="3307644" cy="38095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Вошли в состав сборной округа и России по северному многоборью"/>
          <p:cNvSpPr txBox="1">
            <a:spLocks noGrp="1"/>
          </p:cNvSpPr>
          <p:nvPr>
            <p:ph type="title"/>
          </p:nvPr>
        </p:nvSpPr>
        <p:spPr>
          <a:xfrm>
            <a:off x="304800" y="534283"/>
            <a:ext cx="10950222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Наши обучающиеся в с</a:t>
            </a:r>
            <a:r>
              <a:rPr smtClean="0">
                <a:solidFill>
                  <a:srgbClr val="002060"/>
                </a:solidFill>
              </a:rPr>
              <a:t>остав</a:t>
            </a:r>
            <a:r>
              <a:rPr lang="ru-RU" dirty="0" smtClean="0">
                <a:solidFill>
                  <a:srgbClr val="002060"/>
                </a:solidFill>
              </a:rPr>
              <a:t>е</a:t>
            </a:r>
            <a:r>
              <a:rPr smtClean="0"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сборной округа и России по </a:t>
            </a:r>
            <a:r>
              <a:rPr>
                <a:solidFill>
                  <a:srgbClr val="002060"/>
                </a:solidFill>
              </a:rPr>
              <a:t>северному </a:t>
            </a:r>
            <a:r>
              <a:rPr smtClean="0">
                <a:solidFill>
                  <a:srgbClr val="002060"/>
                </a:solidFill>
              </a:rPr>
              <a:t>многоборью</a:t>
            </a:r>
            <a:r>
              <a:rPr lang="ru-RU" dirty="0" smtClean="0">
                <a:solidFill>
                  <a:srgbClr val="002060"/>
                </a:solidFill>
              </a:rPr>
              <a:t>, рекордсмены округа, победители и призеры северного многоборья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7" name="pydFVYwVLbM.jpg" descr="pydFVYwVLb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3506" y="3225490"/>
            <a:ext cx="5124112" cy="341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136" name="HRZdV4ivPUA.jpg" descr="HRZdV4ivPU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045" y="2901244"/>
            <a:ext cx="6814379" cy="291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4pf39_2nfZ8.jpg" descr="4pf39_2nfZ8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504483" y="1557867"/>
            <a:ext cx="2335889" cy="4152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evchonki_uvleklis.jpg" descr="devchonki_uvleklis.jpg"/>
          <p:cNvPicPr>
            <a:picLocks noChangeAspect="1"/>
          </p:cNvPicPr>
          <p:nvPr/>
        </p:nvPicPr>
        <p:blipFill>
          <a:blip r:embed="rId4" cstate="print">
            <a:extLst/>
          </a:blip>
          <a:srcRect b="25823"/>
          <a:stretch>
            <a:fillRect/>
          </a:stretch>
        </p:blipFill>
        <p:spPr>
          <a:xfrm>
            <a:off x="7814581" y="3104444"/>
            <a:ext cx="1540902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524001" y="835378"/>
            <a:ext cx="7528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A7D"/>
                </a:solidFill>
              </a:rPr>
              <a:t>Пришкольный интернат с.Казым</a:t>
            </a:r>
            <a:endParaRPr lang="ru-RU" sz="4000" b="1" dirty="0">
              <a:solidFill>
                <a:srgbClr val="007A7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44" y="997128"/>
            <a:ext cx="10498667" cy="11430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A7D"/>
                </a:solidFill>
              </a:rPr>
              <a:t>Педагоги школы – педагоги новаторы</a:t>
            </a:r>
            <a:endParaRPr lang="ru-RU" sz="4000" b="1" dirty="0">
              <a:solidFill>
                <a:srgbClr val="007A7D"/>
              </a:solidFill>
            </a:endParaRPr>
          </a:p>
        </p:txBody>
      </p:sp>
      <p:pic>
        <p:nvPicPr>
          <p:cNvPr id="2052" name="Picture 4" descr="D:\2022-2023 уч.год\komaro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0636" y="2573866"/>
            <a:ext cx="3786119" cy="347670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069" y="2619939"/>
            <a:ext cx="4336097" cy="33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9"/>
          <p:cNvSpPr txBox="1">
            <a:spLocks noGrp="1"/>
          </p:cNvSpPr>
          <p:nvPr>
            <p:ph type="title"/>
          </p:nvPr>
        </p:nvSpPr>
        <p:spPr>
          <a:xfrm>
            <a:off x="711199" y="805217"/>
            <a:ext cx="10408357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Разработка </a:t>
            </a:r>
            <a:r>
              <a:rPr lang="ru-RU" sz="2800" b="1" dirty="0" smtClean="0">
                <a:solidFill>
                  <a:srgbClr val="00B050"/>
                </a:solidFill>
              </a:rPr>
              <a:t>с</a:t>
            </a:r>
            <a:r>
              <a:rPr sz="2800" b="1" smtClean="0">
                <a:solidFill>
                  <a:srgbClr val="00B050"/>
                </a:solidFill>
              </a:rPr>
              <a:t>айт</a:t>
            </a:r>
            <a:r>
              <a:rPr lang="ru-RU" sz="2800" b="1" dirty="0" smtClean="0">
                <a:solidFill>
                  <a:srgbClr val="00B050"/>
                </a:solidFill>
              </a:rPr>
              <a:t>а</a:t>
            </a:r>
            <a:r>
              <a:rPr sz="2800" b="1" smtClean="0">
                <a:solidFill>
                  <a:srgbClr val="00B050"/>
                </a:solidFill>
              </a:rPr>
              <a:t> Englishkhanter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Обучающиеся  - призеры 2 степени Всероссийского конкурса научно – технологических проектов «Большие вызовы», призеры муниципального этапа конкурса «Молодой изобретатель»</a:t>
            </a:r>
            <a:endParaRPr sz="2800">
              <a:solidFill>
                <a:srgbClr val="002060"/>
              </a:solidFill>
            </a:endParaRPr>
          </a:p>
        </p:txBody>
      </p:sp>
      <p:sp>
        <p:nvSpPr>
          <p:cNvPr id="187" name="Rectangle 3"/>
          <p:cNvSpPr txBox="1"/>
          <p:nvPr/>
        </p:nvSpPr>
        <p:spPr>
          <a:xfrm>
            <a:off x="6963834" y="2611121"/>
            <a:ext cx="479636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Char char="•"/>
              <a:defRPr sz="1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8" name="Rectangle 9"/>
          <p:cNvSpPr txBox="1"/>
          <p:nvPr/>
        </p:nvSpPr>
        <p:spPr>
          <a:xfrm>
            <a:off x="648613" y="1442343"/>
            <a:ext cx="79099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Char char="•"/>
              <a:defRPr sz="1400" b="1">
                <a:solidFill>
                  <a:srgbClr val="79771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9" name="Espace réservé du numéro de diapositive 2"/>
          <p:cNvSpPr txBox="1">
            <a:spLocks noGrp="1"/>
          </p:cNvSpPr>
          <p:nvPr>
            <p:ph type="sldNum" sz="quarter" idx="2"/>
          </p:nvPr>
        </p:nvSpPr>
        <p:spPr>
          <a:xfrm>
            <a:off x="11237568" y="6414761"/>
            <a:ext cx="34483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grpSp>
        <p:nvGrpSpPr>
          <p:cNvPr id="2" name="Groupe 8"/>
          <p:cNvGrpSpPr/>
          <p:nvPr/>
        </p:nvGrpSpPr>
        <p:grpSpPr>
          <a:xfrm>
            <a:off x="1032015" y="2732269"/>
            <a:ext cx="5088219" cy="3598462"/>
            <a:chOff x="0" y="0"/>
            <a:chExt cx="3816163" cy="3598460"/>
          </a:xfrm>
        </p:grpSpPr>
        <p:sp>
          <p:nvSpPr>
            <p:cNvPr id="190" name="Rectangle 5"/>
            <p:cNvSpPr/>
            <p:nvPr/>
          </p:nvSpPr>
          <p:spPr>
            <a:xfrm rot="21074577">
              <a:off x="313954" y="340918"/>
              <a:ext cx="3267258" cy="300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3" h="21027" extrusionOk="0">
                  <a:moveTo>
                    <a:pt x="0" y="0"/>
                  </a:moveTo>
                  <a:cubicBezTo>
                    <a:pt x="7268" y="653"/>
                    <a:pt x="11900" y="581"/>
                    <a:pt x="18365" y="723"/>
                  </a:cubicBezTo>
                  <a:cubicBezTo>
                    <a:pt x="17910" y="7623"/>
                    <a:pt x="21212" y="15283"/>
                    <a:pt x="18006" y="17275"/>
                  </a:cubicBezTo>
                  <a:cubicBezTo>
                    <a:pt x="15538" y="19043"/>
                    <a:pt x="7247" y="21600"/>
                    <a:pt x="730" y="20913"/>
                  </a:cubicBezTo>
                  <a:cubicBezTo>
                    <a:pt x="-388" y="12727"/>
                    <a:pt x="954" y="61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215900" dist="114300" dir="4800000" rotWithShape="0">
                <a:srgbClr val="000000">
                  <a:alpha val="4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" name="Groupe 13"/>
            <p:cNvGrpSpPr/>
            <p:nvPr/>
          </p:nvGrpSpPr>
          <p:grpSpPr>
            <a:xfrm>
              <a:off x="-1" y="-1"/>
              <a:ext cx="3816165" cy="3598462"/>
              <a:chOff x="0" y="0"/>
              <a:chExt cx="3816163" cy="3598460"/>
            </a:xfrm>
          </p:grpSpPr>
          <p:sp>
            <p:nvSpPr>
              <p:cNvPr id="191" name="Rectangle 5"/>
              <p:cNvSpPr/>
              <p:nvPr/>
            </p:nvSpPr>
            <p:spPr>
              <a:xfrm rot="21074577">
                <a:off x="217810" y="239149"/>
                <a:ext cx="3380543" cy="3120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047" extrusionOk="0">
                    <a:moveTo>
                      <a:pt x="0" y="0"/>
                    </a:moveTo>
                    <a:cubicBezTo>
                      <a:pt x="7227" y="629"/>
                      <a:pt x="12856" y="272"/>
                      <a:pt x="19284" y="408"/>
                    </a:cubicBezTo>
                    <a:cubicBezTo>
                      <a:pt x="18832" y="7061"/>
                      <a:pt x="21600" y="16765"/>
                      <a:pt x="18464" y="17087"/>
                    </a:cubicBezTo>
                    <a:cubicBezTo>
                      <a:pt x="17365" y="19134"/>
                      <a:pt x="7681" y="21600"/>
                      <a:pt x="1200" y="20937"/>
                    </a:cubicBezTo>
                    <a:cubicBezTo>
                      <a:pt x="89" y="13045"/>
                      <a:pt x="949" y="588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" name="Triangle rectangle 7"/>
              <p:cNvSpPr/>
              <p:nvPr/>
            </p:nvSpPr>
            <p:spPr>
              <a:xfrm rot="14260875">
                <a:off x="2749429" y="1930244"/>
                <a:ext cx="365865" cy="1648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31" h="21600" extrusionOk="0">
                    <a:moveTo>
                      <a:pt x="5899" y="21600"/>
                    </a:moveTo>
                    <a:cubicBezTo>
                      <a:pt x="-6369" y="18358"/>
                      <a:pt x="3881" y="4609"/>
                      <a:pt x="6553" y="0"/>
                    </a:cubicBezTo>
                    <a:cubicBezTo>
                      <a:pt x="4157" y="8335"/>
                      <a:pt x="4956" y="12393"/>
                      <a:pt x="15231" y="17201"/>
                    </a:cubicBezTo>
                    <a:cubicBezTo>
                      <a:pt x="4676" y="14419"/>
                      <a:pt x="2389" y="19482"/>
                      <a:pt x="5899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97711"/>
                  </a:gs>
                  <a:gs pos="50000">
                    <a:srgbClr val="B5B21A"/>
                  </a:gs>
                  <a:gs pos="100000">
                    <a:schemeClr val="accent4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95" name="Rectangle 21"/>
          <p:cNvSpPr/>
          <p:nvPr/>
        </p:nvSpPr>
        <p:spPr>
          <a:xfrm rot="18900000">
            <a:off x="321664" y="3529121"/>
            <a:ext cx="2258051" cy="31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2" h="21600" extrusionOk="0">
                <a:moveTo>
                  <a:pt x="1922" y="0"/>
                </a:moveTo>
                <a:lnTo>
                  <a:pt x="19792" y="0"/>
                </a:lnTo>
                <a:lnTo>
                  <a:pt x="19368" y="3784"/>
                </a:lnTo>
                <a:cubicBezTo>
                  <a:pt x="19368" y="5283"/>
                  <a:pt x="20099" y="6483"/>
                  <a:pt x="20099" y="7982"/>
                </a:cubicBezTo>
                <a:cubicBezTo>
                  <a:pt x="20187" y="9781"/>
                  <a:pt x="19338" y="11355"/>
                  <a:pt x="19290" y="12629"/>
                </a:cubicBezTo>
                <a:cubicBezTo>
                  <a:pt x="19242" y="13903"/>
                  <a:pt x="19729" y="15003"/>
                  <a:pt x="19812" y="15628"/>
                </a:cubicBezTo>
                <a:cubicBezTo>
                  <a:pt x="19803" y="15877"/>
                  <a:pt x="20291" y="20175"/>
                  <a:pt x="20282" y="20425"/>
                </a:cubicBezTo>
                <a:lnTo>
                  <a:pt x="19792" y="21600"/>
                </a:lnTo>
                <a:lnTo>
                  <a:pt x="1922" y="21600"/>
                </a:lnTo>
                <a:cubicBezTo>
                  <a:pt x="-1309" y="20929"/>
                  <a:pt x="542" y="18872"/>
                  <a:pt x="408" y="17576"/>
                </a:cubicBezTo>
                <a:cubicBezTo>
                  <a:pt x="273" y="16281"/>
                  <a:pt x="1148" y="14878"/>
                  <a:pt x="1400" y="13379"/>
                </a:cubicBezTo>
                <a:cubicBezTo>
                  <a:pt x="1653" y="11880"/>
                  <a:pt x="1792" y="10031"/>
                  <a:pt x="1922" y="8582"/>
                </a:cubicBezTo>
                <a:cubicBezTo>
                  <a:pt x="2053" y="7132"/>
                  <a:pt x="3098" y="6564"/>
                  <a:pt x="3098" y="5133"/>
                </a:cubicBezTo>
                <a:cubicBezTo>
                  <a:pt x="3106" y="3422"/>
                  <a:pt x="1913" y="1711"/>
                  <a:pt x="192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Rectangle 22"/>
          <p:cNvSpPr/>
          <p:nvPr/>
        </p:nvSpPr>
        <p:spPr>
          <a:xfrm rot="2149473">
            <a:off x="4020603" y="2899821"/>
            <a:ext cx="2345669" cy="31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12" h="21600" extrusionOk="0">
                <a:moveTo>
                  <a:pt x="1477" y="0"/>
                </a:moveTo>
                <a:lnTo>
                  <a:pt x="17433" y="0"/>
                </a:lnTo>
                <a:lnTo>
                  <a:pt x="17867" y="3525"/>
                </a:lnTo>
                <a:cubicBezTo>
                  <a:pt x="17862" y="4812"/>
                  <a:pt x="17396" y="4760"/>
                  <a:pt x="17401" y="7723"/>
                </a:cubicBezTo>
                <a:cubicBezTo>
                  <a:pt x="17471" y="8922"/>
                  <a:pt x="17419" y="8258"/>
                  <a:pt x="17424" y="10571"/>
                </a:cubicBezTo>
                <a:cubicBezTo>
                  <a:pt x="17591" y="11795"/>
                  <a:pt x="18468" y="13305"/>
                  <a:pt x="18404" y="15068"/>
                </a:cubicBezTo>
                <a:cubicBezTo>
                  <a:pt x="18536" y="16717"/>
                  <a:pt x="18122" y="17728"/>
                  <a:pt x="17961" y="18816"/>
                </a:cubicBezTo>
                <a:cubicBezTo>
                  <a:pt x="17799" y="19905"/>
                  <a:pt x="20289" y="21486"/>
                  <a:pt x="17433" y="21600"/>
                </a:cubicBezTo>
                <a:lnTo>
                  <a:pt x="1477" y="21600"/>
                </a:lnTo>
                <a:cubicBezTo>
                  <a:pt x="1476" y="20822"/>
                  <a:pt x="1475" y="20044"/>
                  <a:pt x="1474" y="19266"/>
                </a:cubicBezTo>
                <a:cubicBezTo>
                  <a:pt x="1516" y="18302"/>
                  <a:pt x="2407" y="16568"/>
                  <a:pt x="2523" y="14918"/>
                </a:cubicBezTo>
                <a:cubicBezTo>
                  <a:pt x="2640" y="13269"/>
                  <a:pt x="1820" y="11845"/>
                  <a:pt x="1777" y="10421"/>
                </a:cubicBezTo>
                <a:cubicBezTo>
                  <a:pt x="1734" y="8997"/>
                  <a:pt x="1602" y="8747"/>
                  <a:pt x="1357" y="8022"/>
                </a:cubicBezTo>
                <a:cubicBezTo>
                  <a:pt x="1113" y="7298"/>
                  <a:pt x="704" y="6236"/>
                  <a:pt x="705" y="5024"/>
                </a:cubicBezTo>
                <a:cubicBezTo>
                  <a:pt x="705" y="3462"/>
                  <a:pt x="-1311" y="837"/>
                  <a:pt x="1477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84986" y="2788355"/>
            <a:ext cx="4403902" cy="343841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/>
          <a:stretch>
            <a:fillRect/>
          </a:stretch>
        </p:blipFill>
        <p:spPr>
          <a:xfrm rot="20965307">
            <a:off x="1929165" y="3093156"/>
            <a:ext cx="3184702" cy="25808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C60D2E-774E-4C08-93B1-14842F72F778}"/>
              </a:ext>
            </a:extLst>
          </p:cNvPr>
          <p:cNvSpPr txBox="1"/>
          <p:nvPr/>
        </p:nvSpPr>
        <p:spPr>
          <a:xfrm>
            <a:off x="1119398" y="1501539"/>
            <a:ext cx="9369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 Disp Light" panose="020B0402040504020204" pitchFamily="34"/>
                <a:cs typeface="Noto Sans Disp Light" panose="020B0402040504020204" pitchFamily="34"/>
              </a:rPr>
              <a:t>Благодарю </a:t>
            </a:r>
            <a:r>
              <a:rPr kumimoji="0" lang="en-US" sz="7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 Disp Light" panose="020B0402040504020204" pitchFamily="34"/>
                <a:cs typeface="Noto Sans Disp Light" panose="020B0402040504020204" pitchFamily="34"/>
              </a:rPr>
              <a:t> </a:t>
            </a:r>
            <a:r>
              <a:rPr kumimoji="0" lang="ru-RU" sz="7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oto Sans" panose="020B0502040504020204"/>
                <a:ea typeface="Noto Sans Disp Light" panose="020B0402040504020204" pitchFamily="34"/>
                <a:cs typeface="Noto Sans Disp Light" panose="020B0402040504020204" pitchFamily="34"/>
              </a:rPr>
              <a:t>за </a:t>
            </a:r>
            <a:endParaRPr lang="ru-RU" sz="7000" b="1" i="1" dirty="0" smtClean="0">
              <a:solidFill>
                <a:schemeClr val="accent5"/>
              </a:solidFill>
              <a:latin typeface="Noto Sans" panose="020B0502040504020204"/>
              <a:ea typeface="Noto Sans Disp Light" panose="020B0402040504020204" pitchFamily="34"/>
              <a:cs typeface="Noto Sans Disp Light" panose="020B04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Noto Sans" panose="020B0502040504020204"/>
                <a:ea typeface="Noto Sans Disp Light" panose="020B0402040504020204" pitchFamily="34"/>
                <a:cs typeface="Noto Sans Disp Light" panose="020B0402040504020204" pitchFamily="34"/>
              </a:rPr>
              <a:t>внимание</a:t>
            </a:r>
            <a:endParaRPr kumimoji="0" lang="en-GB" sz="7000" b="1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/>
              <a:ea typeface="Noto Sans Disp Light" panose="020B0402040504020204" pitchFamily="34"/>
              <a:cs typeface="Noto Sans Disp Light" panose="020B04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DF9411-EA7D-4D4E-A03E-C99257532632}"/>
              </a:ext>
            </a:extLst>
          </p:cNvPr>
          <p:cNvSpPr txBox="1"/>
          <p:nvPr/>
        </p:nvSpPr>
        <p:spPr>
          <a:xfrm>
            <a:off x="561704" y="694156"/>
            <a:ext cx="6676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ВЕЛИЧАЙШЕЕ</a:t>
            </a:r>
            <a:r>
              <a:rPr lang="en-US" sz="7000" b="1" dirty="0" smtClean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 </a:t>
            </a:r>
            <a:r>
              <a:rPr lang="ru-RU" sz="7000" b="1" dirty="0" smtClean="0">
                <a:solidFill>
                  <a:schemeClr val="accent1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БОГАТСТВО</a:t>
            </a:r>
            <a:r>
              <a:rPr lang="en-US" sz="7000" b="1" dirty="0" smtClean="0">
                <a:solidFill>
                  <a:schemeClr val="accent1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 </a:t>
            </a:r>
            <a:r>
              <a:rPr lang="ru-RU" sz="7000" b="1" dirty="0" smtClean="0">
                <a:solidFill>
                  <a:schemeClr val="accent2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НАРОДА </a:t>
            </a:r>
            <a:r>
              <a:rPr lang="ru-RU" sz="7000" b="1" dirty="0" smtClean="0">
                <a:solidFill>
                  <a:schemeClr val="accent4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- </a:t>
            </a:r>
            <a:r>
              <a:rPr lang="en-US" sz="7000" b="1" dirty="0" smtClean="0">
                <a:solidFill>
                  <a:srgbClr val="FFFFFF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 </a:t>
            </a:r>
            <a:r>
              <a:rPr lang="ru-RU" sz="7000" b="1" dirty="0" smtClean="0">
                <a:solidFill>
                  <a:schemeClr val="accent5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ЕГО</a:t>
            </a:r>
            <a:r>
              <a:rPr lang="en-US" sz="7000" b="1" dirty="0" smtClean="0">
                <a:solidFill>
                  <a:schemeClr val="accent5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chemeClr val="accent6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ЯЗЫК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9EE5F9-048F-4911-9761-CFC212D7E093}"/>
              </a:ext>
            </a:extLst>
          </p:cNvPr>
          <p:cNvSpPr txBox="1"/>
          <p:nvPr/>
        </p:nvSpPr>
        <p:spPr>
          <a:xfrm>
            <a:off x="3284502" y="5888638"/>
            <a:ext cx="8453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Михаил Шолохов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4C6FAE-F26E-4E16-A872-4299131ECDB5}"/>
              </a:ext>
            </a:extLst>
          </p:cNvPr>
          <p:cNvSpPr/>
          <p:nvPr/>
        </p:nvSpPr>
        <p:spPr>
          <a:xfrm rot="19061577">
            <a:off x="10306661" y="-880441"/>
            <a:ext cx="548554" cy="5370184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8554 w 548554"/>
              <a:gd name="connsiteY2" fmla="*/ 6392775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0729 w 548554"/>
              <a:gd name="connsiteY2" fmla="*/ 4792891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5370184"/>
              <a:gd name="connsiteX1" fmla="*/ 548554 w 548554"/>
              <a:gd name="connsiteY1" fmla="*/ 489516 h 5370184"/>
              <a:gd name="connsiteX2" fmla="*/ 540729 w 548554"/>
              <a:gd name="connsiteY2" fmla="*/ 4792891 h 5370184"/>
              <a:gd name="connsiteX3" fmla="*/ 8639 w 548554"/>
              <a:gd name="connsiteY3" fmla="*/ 5370184 h 5370184"/>
              <a:gd name="connsiteX4" fmla="*/ 0 w 548554"/>
              <a:gd name="connsiteY4" fmla="*/ 0 h 53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54" h="5370184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E95EB1-1005-49A4-B60F-E441AEC9B9F1}"/>
              </a:ext>
            </a:extLst>
          </p:cNvPr>
          <p:cNvSpPr/>
          <p:nvPr/>
        </p:nvSpPr>
        <p:spPr>
          <a:xfrm rot="19061577">
            <a:off x="10682119" y="-733829"/>
            <a:ext cx="530340" cy="4315546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14223 w 539015"/>
              <a:gd name="connsiteY0" fmla="*/ 0 h 6365424"/>
              <a:gd name="connsiteX1" fmla="*/ 539015 w 539015"/>
              <a:gd name="connsiteY1" fmla="*/ 462165 h 6365424"/>
              <a:gd name="connsiteX2" fmla="*/ 539015 w 539015"/>
              <a:gd name="connsiteY2" fmla="*/ 6365424 h 6365424"/>
              <a:gd name="connsiteX3" fmla="*/ 0 w 539015"/>
              <a:gd name="connsiteY3" fmla="*/ 6365424 h 6365424"/>
              <a:gd name="connsiteX4" fmla="*/ 14223 w 539015"/>
              <a:gd name="connsiteY4" fmla="*/ 0 h 6365424"/>
              <a:gd name="connsiteX0" fmla="*/ 20423 w 539015"/>
              <a:gd name="connsiteY0" fmla="*/ 0 h 6376953"/>
              <a:gd name="connsiteX1" fmla="*/ 539015 w 539015"/>
              <a:gd name="connsiteY1" fmla="*/ 473694 h 6376953"/>
              <a:gd name="connsiteX2" fmla="*/ 539015 w 539015"/>
              <a:gd name="connsiteY2" fmla="*/ 6376953 h 6376953"/>
              <a:gd name="connsiteX3" fmla="*/ 0 w 539015"/>
              <a:gd name="connsiteY3" fmla="*/ 6376953 h 6376953"/>
              <a:gd name="connsiteX4" fmla="*/ 20423 w 539015"/>
              <a:gd name="connsiteY4" fmla="*/ 0 h 6376953"/>
              <a:gd name="connsiteX0" fmla="*/ 11748 w 530340"/>
              <a:gd name="connsiteY0" fmla="*/ 0 h 6376953"/>
              <a:gd name="connsiteX1" fmla="*/ 530340 w 530340"/>
              <a:gd name="connsiteY1" fmla="*/ 473694 h 6376953"/>
              <a:gd name="connsiteX2" fmla="*/ 530340 w 530340"/>
              <a:gd name="connsiteY2" fmla="*/ 6376953 h 6376953"/>
              <a:gd name="connsiteX3" fmla="*/ 0 w 530340"/>
              <a:gd name="connsiteY3" fmla="*/ 4315546 h 6376953"/>
              <a:gd name="connsiteX4" fmla="*/ 11748 w 530340"/>
              <a:gd name="connsiteY4" fmla="*/ 0 h 6376953"/>
              <a:gd name="connsiteX0" fmla="*/ 11748 w 530340"/>
              <a:gd name="connsiteY0" fmla="*/ 0 h 4315546"/>
              <a:gd name="connsiteX1" fmla="*/ 530340 w 530340"/>
              <a:gd name="connsiteY1" fmla="*/ 473694 h 4315546"/>
              <a:gd name="connsiteX2" fmla="*/ 524835 w 530340"/>
              <a:gd name="connsiteY2" fmla="*/ 3727355 h 4315546"/>
              <a:gd name="connsiteX3" fmla="*/ 0 w 530340"/>
              <a:gd name="connsiteY3" fmla="*/ 4315546 h 4315546"/>
              <a:gd name="connsiteX4" fmla="*/ 11748 w 530340"/>
              <a:gd name="connsiteY4" fmla="*/ 0 h 43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40" h="4315546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7B9B140-1DB1-4E5F-B3AB-58AB69C3E5F2}"/>
              </a:ext>
            </a:extLst>
          </p:cNvPr>
          <p:cNvSpPr/>
          <p:nvPr/>
        </p:nvSpPr>
        <p:spPr>
          <a:xfrm rot="19061577">
            <a:off x="9611521" y="-1141075"/>
            <a:ext cx="556134" cy="7463630"/>
          </a:xfrm>
          <a:custGeom>
            <a:avLst/>
            <a:gdLst>
              <a:gd name="connsiteX0" fmla="*/ 0 w 539015"/>
              <a:gd name="connsiteY0" fmla="*/ 0 h 9625038"/>
              <a:gd name="connsiteX1" fmla="*/ 539015 w 539015"/>
              <a:gd name="connsiteY1" fmla="*/ 0 h 9625038"/>
              <a:gd name="connsiteX2" fmla="*/ 539015 w 539015"/>
              <a:gd name="connsiteY2" fmla="*/ 9625038 h 9625038"/>
              <a:gd name="connsiteX3" fmla="*/ 0 w 539015"/>
              <a:gd name="connsiteY3" fmla="*/ 9625038 h 9625038"/>
              <a:gd name="connsiteX4" fmla="*/ 0 w 539015"/>
              <a:gd name="connsiteY4" fmla="*/ 0 h 9625038"/>
              <a:gd name="connsiteX0" fmla="*/ 0 w 539187"/>
              <a:gd name="connsiteY0" fmla="*/ 0 h 9625038"/>
              <a:gd name="connsiteX1" fmla="*/ 539187 w 539187"/>
              <a:gd name="connsiteY1" fmla="*/ 1660179 h 9625038"/>
              <a:gd name="connsiteX2" fmla="*/ 539015 w 539187"/>
              <a:gd name="connsiteY2" fmla="*/ 9625038 h 9625038"/>
              <a:gd name="connsiteX3" fmla="*/ 0 w 539187"/>
              <a:gd name="connsiteY3" fmla="*/ 9625038 h 9625038"/>
              <a:gd name="connsiteX4" fmla="*/ 0 w 539187"/>
              <a:gd name="connsiteY4" fmla="*/ 0 h 9625038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9015 w 539187"/>
              <a:gd name="connsiteY2" fmla="*/ 8435571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6097 w 539187"/>
              <a:gd name="connsiteY2" fmla="*/ 6844446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16799 w 550983"/>
              <a:gd name="connsiteY0" fmla="*/ 0 h 7420235"/>
              <a:gd name="connsiteX1" fmla="*/ 550983 w 550983"/>
              <a:gd name="connsiteY1" fmla="*/ 470712 h 7420235"/>
              <a:gd name="connsiteX2" fmla="*/ 547893 w 550983"/>
              <a:gd name="connsiteY2" fmla="*/ 6844446 h 7420235"/>
              <a:gd name="connsiteX3" fmla="*/ 0 w 550983"/>
              <a:gd name="connsiteY3" fmla="*/ 7420235 h 7420235"/>
              <a:gd name="connsiteX4" fmla="*/ 16799 w 550983"/>
              <a:gd name="connsiteY4" fmla="*/ 0 h 7420235"/>
              <a:gd name="connsiteX0" fmla="*/ 21950 w 556134"/>
              <a:gd name="connsiteY0" fmla="*/ 0 h 7463630"/>
              <a:gd name="connsiteX1" fmla="*/ 556134 w 556134"/>
              <a:gd name="connsiteY1" fmla="*/ 470712 h 7463630"/>
              <a:gd name="connsiteX2" fmla="*/ 553044 w 556134"/>
              <a:gd name="connsiteY2" fmla="*/ 6844446 h 7463630"/>
              <a:gd name="connsiteX3" fmla="*/ 0 w 556134"/>
              <a:gd name="connsiteY3" fmla="*/ 7463630 h 7463630"/>
              <a:gd name="connsiteX4" fmla="*/ 21950 w 556134"/>
              <a:gd name="connsiteY4" fmla="*/ 0 h 74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34" h="746363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ED7B260-A58B-45AD-A96F-D8F0FEC37E27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2064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9157CE4-18D4-4A5A-899D-5FB9765FEB7C}"/>
              </a:ext>
            </a:extLst>
          </p:cNvPr>
          <p:cNvSpPr/>
          <p:nvPr/>
        </p:nvSpPr>
        <p:spPr>
          <a:xfrm>
            <a:off x="4165161" y="3123182"/>
            <a:ext cx="6375403" cy="167800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>
            <a:extLst>
              <a:ext uri="{FF2B5EF4-FFF2-40B4-BE49-F238E27FC236}">
                <a16:creationId xmlns="" xmlns:a16="http://schemas.microsoft.com/office/drawing/2014/main" id="{0ADE4394-D67D-4970-839B-2540894D64EF}"/>
              </a:ext>
            </a:extLst>
          </p:cNvPr>
          <p:cNvGrpSpPr/>
          <p:nvPr/>
        </p:nvGrpSpPr>
        <p:grpSpPr>
          <a:xfrm>
            <a:off x="2133699" y="3118506"/>
            <a:ext cx="680303" cy="1672167"/>
            <a:chOff x="3046413" y="2012950"/>
            <a:chExt cx="1851025" cy="4549776"/>
          </a:xfrm>
          <a:solidFill>
            <a:schemeClr val="accent2"/>
          </a:solidFill>
        </p:grpSpPr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FC6A069B-41E2-48DA-8240-5EE72959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47DAEC3A-7B7E-4C60-8A11-A59F41E17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9">
              <a:extLst>
                <a:ext uri="{FF2B5EF4-FFF2-40B4-BE49-F238E27FC236}">
                  <a16:creationId xmlns="" xmlns:a16="http://schemas.microsoft.com/office/drawing/2014/main" id="{A6804EF0-44AA-446C-99A6-44B05A82A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0">
              <a:extLst>
                <a:ext uri="{FF2B5EF4-FFF2-40B4-BE49-F238E27FC236}">
                  <a16:creationId xmlns="" xmlns:a16="http://schemas.microsoft.com/office/drawing/2014/main" id="{64154396-CD7A-40F7-B9EF-7CC4BB0DA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76B3163D-5FDC-4995-9424-5BB484C5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4166A0C-94B2-42DF-A382-696436F22296}"/>
              </a:ext>
            </a:extLst>
          </p:cNvPr>
          <p:cNvSpPr txBox="1"/>
          <p:nvPr/>
        </p:nvSpPr>
        <p:spPr>
          <a:xfrm>
            <a:off x="1594267" y="444994"/>
            <a:ext cx="91389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Обучающиеся из </a:t>
            </a:r>
            <a:r>
              <a:rPr lang="ru-RU" sz="5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числа коренных малочисленных народов Севера</a:t>
            </a:r>
            <a:endParaRPr lang="en-US" sz="5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EA39465-BBC8-40E7-95A7-A665D0F91962}"/>
              </a:ext>
            </a:extLst>
          </p:cNvPr>
          <p:cNvSpPr/>
          <p:nvPr/>
        </p:nvSpPr>
        <p:spPr>
          <a:xfrm>
            <a:off x="4154652" y="3133692"/>
            <a:ext cx="5160434" cy="167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B978828-045A-45AB-9F48-63182F75E568}"/>
              </a:ext>
            </a:extLst>
          </p:cNvPr>
          <p:cNvSpPr txBox="1"/>
          <p:nvPr/>
        </p:nvSpPr>
        <p:spPr>
          <a:xfrm>
            <a:off x="4508259" y="3279442"/>
            <a:ext cx="3878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8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87</a:t>
            </a:r>
            <a:r>
              <a:rPr lang="en-US" sz="8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US" sz="8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C38532B-2F25-4B57-BB95-7115F83DF31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6F3FECA5-B537-41D5-B63B-82F52E9AB24E}"/>
              </a:ext>
            </a:extLst>
          </p:cNvPr>
          <p:cNvGrpSpPr/>
          <p:nvPr/>
        </p:nvGrpSpPr>
        <p:grpSpPr>
          <a:xfrm>
            <a:off x="2948250" y="3135218"/>
            <a:ext cx="819747" cy="1678002"/>
            <a:chOff x="6269038" y="1778000"/>
            <a:chExt cx="2230437" cy="4565651"/>
          </a:xfrm>
        </p:grpSpPr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0AC6698B-B6ED-453B-B4ED-6F3D8C43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1778000"/>
              <a:ext cx="792162" cy="773113"/>
            </a:xfrm>
            <a:custGeom>
              <a:avLst/>
              <a:gdLst>
                <a:gd name="T0" fmla="*/ 35 w 249"/>
                <a:gd name="T1" fmla="*/ 204 h 243"/>
                <a:gd name="T2" fmla="*/ 93 w 249"/>
                <a:gd name="T3" fmla="*/ 236 h 243"/>
                <a:gd name="T4" fmla="*/ 177 w 249"/>
                <a:gd name="T5" fmla="*/ 229 h 243"/>
                <a:gd name="T6" fmla="*/ 219 w 249"/>
                <a:gd name="T7" fmla="*/ 198 h 243"/>
                <a:gd name="T8" fmla="*/ 245 w 249"/>
                <a:gd name="T9" fmla="*/ 146 h 243"/>
                <a:gd name="T10" fmla="*/ 246 w 249"/>
                <a:gd name="T11" fmla="*/ 105 h 243"/>
                <a:gd name="T12" fmla="*/ 228 w 249"/>
                <a:gd name="T13" fmla="*/ 58 h 243"/>
                <a:gd name="T14" fmla="*/ 161 w 249"/>
                <a:gd name="T15" fmla="*/ 10 h 243"/>
                <a:gd name="T16" fmla="*/ 60 w 249"/>
                <a:gd name="T17" fmla="*/ 22 h 243"/>
                <a:gd name="T18" fmla="*/ 1 w 249"/>
                <a:gd name="T19" fmla="*/ 122 h 243"/>
                <a:gd name="T20" fmla="*/ 6 w 249"/>
                <a:gd name="T21" fmla="*/ 158 h 243"/>
                <a:gd name="T22" fmla="*/ 35 w 249"/>
                <a:gd name="T23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3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="" xmlns:a16="http://schemas.microsoft.com/office/drawing/2014/main" id="{C6394F7A-15BF-417D-A74A-0325C01D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2595563"/>
              <a:ext cx="2230437" cy="3748088"/>
            </a:xfrm>
            <a:custGeom>
              <a:avLst/>
              <a:gdLst>
                <a:gd name="T0" fmla="*/ 279 w 701"/>
                <a:gd name="T1" fmla="*/ 1178 h 1178"/>
                <a:gd name="T2" fmla="*/ 339 w 701"/>
                <a:gd name="T3" fmla="*/ 1125 h 1178"/>
                <a:gd name="T4" fmla="*/ 339 w 701"/>
                <a:gd name="T5" fmla="*/ 724 h 1178"/>
                <a:gd name="T6" fmla="*/ 342 w 701"/>
                <a:gd name="T7" fmla="*/ 716 h 1178"/>
                <a:gd name="T8" fmla="*/ 365 w 701"/>
                <a:gd name="T9" fmla="*/ 720 h 1178"/>
                <a:gd name="T10" fmla="*/ 365 w 701"/>
                <a:gd name="T11" fmla="*/ 1114 h 1178"/>
                <a:gd name="T12" fmla="*/ 426 w 701"/>
                <a:gd name="T13" fmla="*/ 1178 h 1178"/>
                <a:gd name="T14" fmla="*/ 481 w 701"/>
                <a:gd name="T15" fmla="*/ 1142 h 1178"/>
                <a:gd name="T16" fmla="*/ 482 w 701"/>
                <a:gd name="T17" fmla="*/ 1139 h 1178"/>
                <a:gd name="T18" fmla="*/ 486 w 701"/>
                <a:gd name="T19" fmla="*/ 1110 h 1178"/>
                <a:gd name="T20" fmla="*/ 493 w 701"/>
                <a:gd name="T21" fmla="*/ 716 h 1178"/>
                <a:gd name="T22" fmla="*/ 640 w 701"/>
                <a:gd name="T23" fmla="*/ 715 h 1178"/>
                <a:gd name="T24" fmla="*/ 630 w 701"/>
                <a:gd name="T25" fmla="*/ 680 h 1178"/>
                <a:gd name="T26" fmla="*/ 604 w 701"/>
                <a:gd name="T27" fmla="*/ 594 h 1178"/>
                <a:gd name="T28" fmla="*/ 581 w 701"/>
                <a:gd name="T29" fmla="*/ 515 h 1178"/>
                <a:gd name="T30" fmla="*/ 548 w 701"/>
                <a:gd name="T31" fmla="*/ 406 h 1178"/>
                <a:gd name="T32" fmla="*/ 520 w 701"/>
                <a:gd name="T33" fmla="*/ 308 h 1178"/>
                <a:gd name="T34" fmla="*/ 494 w 701"/>
                <a:gd name="T35" fmla="*/ 223 h 1178"/>
                <a:gd name="T36" fmla="*/ 482 w 701"/>
                <a:gd name="T37" fmla="*/ 166 h 1178"/>
                <a:gd name="T38" fmla="*/ 505 w 701"/>
                <a:gd name="T39" fmla="*/ 173 h 1178"/>
                <a:gd name="T40" fmla="*/ 543 w 701"/>
                <a:gd name="T41" fmla="*/ 299 h 1178"/>
                <a:gd name="T42" fmla="*/ 571 w 701"/>
                <a:gd name="T43" fmla="*/ 395 h 1178"/>
                <a:gd name="T44" fmla="*/ 599 w 701"/>
                <a:gd name="T45" fmla="*/ 487 h 1178"/>
                <a:gd name="T46" fmla="*/ 688 w 701"/>
                <a:gd name="T47" fmla="*/ 497 h 1178"/>
                <a:gd name="T48" fmla="*/ 688 w 701"/>
                <a:gd name="T49" fmla="*/ 429 h 1178"/>
                <a:gd name="T50" fmla="*/ 662 w 701"/>
                <a:gd name="T51" fmla="*/ 337 h 1178"/>
                <a:gd name="T52" fmla="*/ 633 w 701"/>
                <a:gd name="T53" fmla="*/ 240 h 1178"/>
                <a:gd name="T54" fmla="*/ 608 w 701"/>
                <a:gd name="T55" fmla="*/ 157 h 1178"/>
                <a:gd name="T56" fmla="*/ 525 w 701"/>
                <a:gd name="T57" fmla="*/ 24 h 1178"/>
                <a:gd name="T58" fmla="*/ 437 w 701"/>
                <a:gd name="T59" fmla="*/ 0 h 1178"/>
                <a:gd name="T60" fmla="*/ 215 w 701"/>
                <a:gd name="T61" fmla="*/ 8 h 1178"/>
                <a:gd name="T62" fmla="*/ 120 w 701"/>
                <a:gd name="T63" fmla="*/ 89 h 1178"/>
                <a:gd name="T64" fmla="*/ 91 w 701"/>
                <a:gd name="T65" fmla="*/ 172 h 1178"/>
                <a:gd name="T66" fmla="*/ 66 w 701"/>
                <a:gd name="T67" fmla="*/ 257 h 1178"/>
                <a:gd name="T68" fmla="*/ 37 w 701"/>
                <a:gd name="T69" fmla="*/ 355 h 1178"/>
                <a:gd name="T70" fmla="*/ 8 w 701"/>
                <a:gd name="T71" fmla="*/ 450 h 1178"/>
                <a:gd name="T72" fmla="*/ 95 w 701"/>
                <a:gd name="T73" fmla="*/ 503 h 1178"/>
                <a:gd name="T74" fmla="*/ 119 w 701"/>
                <a:gd name="T75" fmla="*/ 443 h 1178"/>
                <a:gd name="T76" fmla="*/ 145 w 701"/>
                <a:gd name="T77" fmla="*/ 356 h 1178"/>
                <a:gd name="T78" fmla="*/ 171 w 701"/>
                <a:gd name="T79" fmla="*/ 269 h 1178"/>
                <a:gd name="T80" fmla="*/ 201 w 701"/>
                <a:gd name="T81" fmla="*/ 169 h 1178"/>
                <a:gd name="T82" fmla="*/ 224 w 701"/>
                <a:gd name="T83" fmla="*/ 166 h 1178"/>
                <a:gd name="T84" fmla="*/ 222 w 701"/>
                <a:gd name="T85" fmla="*/ 187 h 1178"/>
                <a:gd name="T86" fmla="*/ 192 w 701"/>
                <a:gd name="T87" fmla="*/ 285 h 1178"/>
                <a:gd name="T88" fmla="*/ 163 w 701"/>
                <a:gd name="T89" fmla="*/ 381 h 1178"/>
                <a:gd name="T90" fmla="*/ 135 w 701"/>
                <a:gd name="T91" fmla="*/ 477 h 1178"/>
                <a:gd name="T92" fmla="*/ 109 w 701"/>
                <a:gd name="T93" fmla="*/ 563 h 1178"/>
                <a:gd name="T94" fmla="*/ 77 w 701"/>
                <a:gd name="T95" fmla="*/ 669 h 1178"/>
                <a:gd name="T96" fmla="*/ 70 w 701"/>
                <a:gd name="T97" fmla="*/ 716 h 1178"/>
                <a:gd name="T98" fmla="*/ 218 w 701"/>
                <a:gd name="T99" fmla="*/ 722 h 1178"/>
                <a:gd name="T100" fmla="*/ 218 w 701"/>
                <a:gd name="T101" fmla="*/ 1123 h 1178"/>
                <a:gd name="T102" fmla="*/ 228 w 701"/>
                <a:gd name="T103" fmla="*/ 115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178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738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01F867-EA3A-4053-BC23-44561238D953}"/>
              </a:ext>
            </a:extLst>
          </p:cNvPr>
          <p:cNvSpPr txBox="1"/>
          <p:nvPr/>
        </p:nvSpPr>
        <p:spPr>
          <a:xfrm>
            <a:off x="6099787" y="4360434"/>
            <a:ext cx="6092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Проблема</a:t>
            </a:r>
            <a:endParaRPr lang="en-US" sz="8000" b="1" dirty="0">
              <a:solidFill>
                <a:schemeClr val="accent5"/>
              </a:solidFill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E86588C-F5E3-4817-8552-6D3332A56E63}"/>
              </a:ext>
            </a:extLst>
          </p:cNvPr>
          <p:cNvCxnSpPr>
            <a:cxnSpLocks/>
          </p:cNvCxnSpPr>
          <p:nvPr/>
        </p:nvCxnSpPr>
        <p:spPr>
          <a:xfrm>
            <a:off x="4491416" y="0"/>
            <a:ext cx="0" cy="22743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E1066A9F-64AE-4E5E-ACEE-7BFBCAE6518C}"/>
              </a:ext>
            </a:extLst>
          </p:cNvPr>
          <p:cNvGrpSpPr/>
          <p:nvPr/>
        </p:nvGrpSpPr>
        <p:grpSpPr>
          <a:xfrm>
            <a:off x="1483376" y="0"/>
            <a:ext cx="1077358" cy="2984211"/>
            <a:chOff x="984760" y="274320"/>
            <a:chExt cx="1077358" cy="2984211"/>
          </a:xfrm>
          <a:solidFill>
            <a:schemeClr val="tx1"/>
          </a:solidFill>
        </p:grpSpPr>
        <p:grpSp>
          <p:nvGrpSpPr>
            <p:cNvPr id="3" name="Group 112">
              <a:extLst>
                <a:ext uri="{FF2B5EF4-FFF2-40B4-BE49-F238E27FC236}">
                  <a16:creationId xmlns:a16="http://schemas.microsoft.com/office/drawing/2014/main" xmlns="" id="{4A8B7D09-CCCB-41E2-8742-A3BB533C4FBB}"/>
                </a:ext>
              </a:extLst>
            </p:cNvPr>
            <p:cNvGrpSpPr/>
            <p:nvPr/>
          </p:nvGrpSpPr>
          <p:grpSpPr>
            <a:xfrm>
              <a:off x="984760" y="1467868"/>
              <a:ext cx="1077358" cy="1790663"/>
              <a:chOff x="10268256" y="991107"/>
              <a:chExt cx="1077358" cy="1790663"/>
            </a:xfrm>
            <a:grpFill/>
          </p:grpSpPr>
          <p:sp>
            <p:nvSpPr>
              <p:cNvPr id="114" name="Freeform 5">
                <a:extLst>
                  <a:ext uri="{FF2B5EF4-FFF2-40B4-BE49-F238E27FC236}">
                    <a16:creationId xmlns:a16="http://schemas.microsoft.com/office/drawing/2014/main" xmlns="" id="{1E5C5691-723F-4A70-B2E5-F3CC76ED8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5" name="Freeform 6">
                <a:extLst>
                  <a:ext uri="{FF2B5EF4-FFF2-40B4-BE49-F238E27FC236}">
                    <a16:creationId xmlns:a16="http://schemas.microsoft.com/office/drawing/2014/main" xmlns="" id="{A31F1ABC-F007-43DC-BA06-1AEB599D7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7">
                <a:extLst>
                  <a:ext uri="{FF2B5EF4-FFF2-40B4-BE49-F238E27FC236}">
                    <a16:creationId xmlns:a16="http://schemas.microsoft.com/office/drawing/2014/main" xmlns="" id="{C7CB8647-0116-47CE-8E7B-0490618718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8">
                <a:extLst>
                  <a:ext uri="{FF2B5EF4-FFF2-40B4-BE49-F238E27FC236}">
                    <a16:creationId xmlns:a16="http://schemas.microsoft.com/office/drawing/2014/main" xmlns="" id="{EF2B3790-56B5-47D0-A690-53E8E27DD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9">
                <a:extLst>
                  <a:ext uri="{FF2B5EF4-FFF2-40B4-BE49-F238E27FC236}">
                    <a16:creationId xmlns:a16="http://schemas.microsoft.com/office/drawing/2014/main" xmlns="" id="{92AB0F54-9032-48EB-97C3-9E93BCE23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65145EDD-D606-4347-8E4D-5BB67CFFAA99}"/>
                </a:ext>
              </a:extLst>
            </p:cNvPr>
            <p:cNvCxnSpPr>
              <a:cxnSpLocks/>
            </p:cNvCxnSpPr>
            <p:nvPr/>
          </p:nvCxnSpPr>
          <p:spPr>
            <a:xfrm>
              <a:off x="1515412" y="274320"/>
              <a:ext cx="0" cy="1193548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xmlns="" id="{21FDD82B-5983-4FED-B454-26F3BE7A0B36}"/>
              </a:ext>
            </a:extLst>
          </p:cNvPr>
          <p:cNvGrpSpPr/>
          <p:nvPr/>
        </p:nvGrpSpPr>
        <p:grpSpPr>
          <a:xfrm>
            <a:off x="8183449" y="0"/>
            <a:ext cx="1077358" cy="3287723"/>
            <a:chOff x="7571708" y="0"/>
            <a:chExt cx="1077358" cy="3287723"/>
          </a:xfrm>
          <a:solidFill>
            <a:schemeClr val="tx1"/>
          </a:solidFill>
        </p:grpSpPr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xmlns="" id="{AF5E0922-C813-4C76-8DA2-AD2C928F8E53}"/>
                </a:ext>
              </a:extLst>
            </p:cNvPr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  <a:grpFill/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xmlns="" id="{2E86A7DD-7289-4817-BDDE-039F929FE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xmlns="" id="{349D537E-50D5-4520-8795-A71D46C6E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xmlns="" id="{08C6FD5D-58DE-4759-B4D7-ACE12960A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xmlns="" id="{8188F576-D871-48B8-A1F1-707803F62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xmlns="" id="{10FE7544-4349-4586-92CD-371C2982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451453B-71E5-4CEB-A5D5-B5214832F59E}"/>
                </a:ext>
              </a:extLst>
            </p:cNvPr>
            <p:cNvCxnSpPr>
              <a:cxnSpLocks/>
            </p:cNvCxnSpPr>
            <p:nvPr/>
          </p:nvCxnSpPr>
          <p:spPr>
            <a:xfrm>
              <a:off x="8106712" y="0"/>
              <a:ext cx="0" cy="1548440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1">
            <a:extLst>
              <a:ext uri="{FF2B5EF4-FFF2-40B4-BE49-F238E27FC236}">
                <a16:creationId xmlns:a16="http://schemas.microsoft.com/office/drawing/2014/main" xmlns="" id="{6B2AA441-76A7-41A3-8263-C8708232AED2}"/>
              </a:ext>
            </a:extLst>
          </p:cNvPr>
          <p:cNvGrpSpPr/>
          <p:nvPr/>
        </p:nvGrpSpPr>
        <p:grpSpPr>
          <a:xfrm>
            <a:off x="5917421" y="0"/>
            <a:ext cx="902225" cy="2650842"/>
            <a:chOff x="5844264" y="0"/>
            <a:chExt cx="902225" cy="2650842"/>
          </a:xfrm>
          <a:solidFill>
            <a:schemeClr val="tx1"/>
          </a:solidFill>
        </p:grpSpPr>
        <p:grpSp>
          <p:nvGrpSpPr>
            <p:cNvPr id="8" name="Group 118">
              <a:extLst>
                <a:ext uri="{FF2B5EF4-FFF2-40B4-BE49-F238E27FC236}">
                  <a16:creationId xmlns:a16="http://schemas.microsoft.com/office/drawing/2014/main" xmlns="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  <a:grpFill/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7">
                <a:extLst>
                  <a:ext uri="{FF2B5EF4-FFF2-40B4-BE49-F238E27FC236}">
                    <a16:creationId xmlns:a16="http://schemas.microsoft.com/office/drawing/2014/main" xmlns="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90612" y="0"/>
              <a:ext cx="0" cy="11734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xmlns="" id="{C6990497-3BA4-4070-805D-0A5F39CB742F}"/>
              </a:ext>
            </a:extLst>
          </p:cNvPr>
          <p:cNvGrpSpPr/>
          <p:nvPr/>
        </p:nvGrpSpPr>
        <p:grpSpPr>
          <a:xfrm>
            <a:off x="10051446" y="0"/>
            <a:ext cx="851340" cy="2391914"/>
            <a:chOff x="9427175" y="0"/>
            <a:chExt cx="851340" cy="2391914"/>
          </a:xfrm>
          <a:solidFill>
            <a:schemeClr val="tx1"/>
          </a:solidFill>
        </p:grpSpPr>
        <p:grpSp>
          <p:nvGrpSpPr>
            <p:cNvPr id="10" name="Group 124">
              <a:extLst>
                <a:ext uri="{FF2B5EF4-FFF2-40B4-BE49-F238E27FC236}">
                  <a16:creationId xmlns:a16="http://schemas.microsoft.com/office/drawing/2014/main" xmlns="" id="{3A98F39F-9265-4C78-8D29-CCDF0B559433}"/>
                </a:ext>
              </a:extLst>
            </p:cNvPr>
            <p:cNvGrpSpPr/>
            <p:nvPr/>
          </p:nvGrpSpPr>
          <p:grpSpPr>
            <a:xfrm>
              <a:off x="9427175" y="976913"/>
              <a:ext cx="851340" cy="1415001"/>
              <a:chOff x="10268256" y="991107"/>
              <a:chExt cx="1077358" cy="1790663"/>
            </a:xfrm>
            <a:grpFill/>
          </p:grpSpPr>
          <p:sp>
            <p:nvSpPr>
              <p:cNvPr id="126" name="Freeform 5">
                <a:extLst>
                  <a:ext uri="{FF2B5EF4-FFF2-40B4-BE49-F238E27FC236}">
                    <a16:creationId xmlns:a16="http://schemas.microsoft.com/office/drawing/2014/main" xmlns="" id="{83FFC820-DDED-4057-AEB4-2941333A6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7" name="Freeform 6">
                <a:extLst>
                  <a:ext uri="{FF2B5EF4-FFF2-40B4-BE49-F238E27FC236}">
                    <a16:creationId xmlns:a16="http://schemas.microsoft.com/office/drawing/2014/main" xmlns="" id="{EAFD2AFD-CE31-47D4-BA52-C3F3B7F4D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7">
                <a:extLst>
                  <a:ext uri="{FF2B5EF4-FFF2-40B4-BE49-F238E27FC236}">
                    <a16:creationId xmlns:a16="http://schemas.microsoft.com/office/drawing/2014/main" xmlns="" id="{545F5AC7-A5D5-4F5A-9BD2-84B617D0D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8">
                <a:extLst>
                  <a:ext uri="{FF2B5EF4-FFF2-40B4-BE49-F238E27FC236}">
                    <a16:creationId xmlns:a16="http://schemas.microsoft.com/office/drawing/2014/main" xmlns="" id="{B2F09D9F-F636-419C-8706-79B99826DB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9">
                <a:extLst>
                  <a:ext uri="{FF2B5EF4-FFF2-40B4-BE49-F238E27FC236}">
                    <a16:creationId xmlns:a16="http://schemas.microsoft.com/office/drawing/2014/main" xmlns="" id="{80C99F69-63D3-492A-AAE5-3DC3D4E57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00C9044-81C4-4B87-A0B2-5DE7897CBD28}"/>
                </a:ext>
              </a:extLst>
            </p:cNvPr>
            <p:cNvCxnSpPr>
              <a:cxnSpLocks/>
            </p:cNvCxnSpPr>
            <p:nvPr/>
          </p:nvCxnSpPr>
          <p:spPr>
            <a:xfrm>
              <a:off x="9852845" y="0"/>
              <a:ext cx="12817" cy="101784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xmlns="" id="{E6CA2614-C776-41DC-B4D3-D31634D9C475}"/>
              </a:ext>
            </a:extLst>
          </p:cNvPr>
          <p:cNvGrpSpPr/>
          <p:nvPr/>
        </p:nvGrpSpPr>
        <p:grpSpPr>
          <a:xfrm>
            <a:off x="3389152" y="2224726"/>
            <a:ext cx="2203483" cy="2687684"/>
            <a:chOff x="3389152" y="2224726"/>
            <a:chExt cx="2203483" cy="2687684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xmlns="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xmlns="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xmlns="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xmlns="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xmlns="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xmlns="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xmlns="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xmlns="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xmlns="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xmlns="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xmlns="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xmlns="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xmlns="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53D3CDC-87CE-4B7E-B4A3-6496D6D6A532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0446" y="3095897"/>
            <a:ext cx="3018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Noto Sans"/>
              </a:rPr>
              <a:t>Отсутствие учебников, </a:t>
            </a:r>
          </a:p>
          <a:p>
            <a:pPr algn="ctr"/>
            <a:r>
              <a:rPr lang="ru-RU" b="1" dirty="0" smtClean="0">
                <a:latin typeface="Noto Sans"/>
              </a:rPr>
              <a:t>утвержденных </a:t>
            </a:r>
          </a:p>
          <a:p>
            <a:pPr algn="ctr"/>
            <a:r>
              <a:rPr lang="ru-RU" b="1" dirty="0" smtClean="0">
                <a:latin typeface="Noto Sans"/>
              </a:rPr>
              <a:t>федеральным перечнем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65224" y="3069772"/>
            <a:ext cx="205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Noto Sans"/>
              </a:rPr>
              <a:t>Нет единого</a:t>
            </a:r>
          </a:p>
          <a:p>
            <a:r>
              <a:rPr lang="ru-RU" b="1" dirty="0" smtClean="0">
                <a:latin typeface="Noto Sans"/>
              </a:rPr>
              <a:t>утвержденного </a:t>
            </a:r>
            <a:endParaRPr lang="ru-RU" b="1" dirty="0" smtClean="0">
              <a:latin typeface="Noto Sans"/>
            </a:endParaRPr>
          </a:p>
          <a:p>
            <a:r>
              <a:rPr lang="ru-RU" b="1" dirty="0" smtClean="0">
                <a:latin typeface="Noto Sans"/>
              </a:rPr>
              <a:t>алфавита</a:t>
            </a:r>
            <a:endParaRPr lang="ru-RU" b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546818" y="5633437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0">
            <a:extLst>
              <a:ext uri="{FF2B5EF4-FFF2-40B4-BE49-F238E27FC236}">
                <a16:creationId xmlns=""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575840" y="1796689"/>
            <a:ext cx="3359467" cy="4325468"/>
            <a:chOff x="2050732" y="1266266"/>
            <a:chExt cx="3359467" cy="4325468"/>
          </a:xfrm>
        </p:grpSpPr>
        <p:grpSp>
          <p:nvGrpSpPr>
            <p:cNvPr id="4" name="Group 14">
              <a:extLst>
                <a:ext uri="{FF2B5EF4-FFF2-40B4-BE49-F238E27FC236}">
                  <a16:creationId xmlns=""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=""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=""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="" xmlns:a16="http://schemas.microsoft.com/office/drawing/2014/main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=""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5080828-2C0C-49AD-BAB5-3A3969C24F8D}"/>
              </a:ext>
            </a:extLst>
          </p:cNvPr>
          <p:cNvSpPr txBox="1"/>
          <p:nvPr/>
        </p:nvSpPr>
        <p:spPr>
          <a:xfrm>
            <a:off x="393714" y="704611"/>
            <a:ext cx="549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Формы работы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" name="Group 35">
            <a:extLst>
              <a:ext uri="{FF2B5EF4-FFF2-40B4-BE49-F238E27FC236}">
                <a16:creationId xmlns="" xmlns:a16="http://schemas.microsoft.com/office/drawing/2014/main" id="{8AB3D930-A7D4-4663-A05F-C9537F60E040}"/>
              </a:ext>
            </a:extLst>
          </p:cNvPr>
          <p:cNvGrpSpPr/>
          <p:nvPr/>
        </p:nvGrpSpPr>
        <p:grpSpPr>
          <a:xfrm>
            <a:off x="5668445" y="1360305"/>
            <a:ext cx="1274222" cy="1213562"/>
            <a:chOff x="6493081" y="1742364"/>
            <a:chExt cx="660464" cy="657690"/>
          </a:xfrm>
        </p:grpSpPr>
        <p:sp>
          <p:nvSpPr>
            <p:cNvPr id="54" name="Oval 36">
              <a:extLst>
                <a:ext uri="{FF2B5EF4-FFF2-40B4-BE49-F238E27FC236}">
                  <a16:creationId xmlns="" xmlns:a16="http://schemas.microsoft.com/office/drawing/2014/main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: Rounded Corners 37">
              <a:extLst>
                <a:ext uri="{FF2B5EF4-FFF2-40B4-BE49-F238E27FC236}">
                  <a16:creationId xmlns="" xmlns:a16="http://schemas.microsoft.com/office/drawing/2014/main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38">
              <a:extLst>
                <a:ext uri="{FF2B5EF4-FFF2-40B4-BE49-F238E27FC236}">
                  <a16:creationId xmlns="" xmlns:a16="http://schemas.microsoft.com/office/drawing/2014/main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35">
            <a:extLst>
              <a:ext uri="{FF2B5EF4-FFF2-40B4-BE49-F238E27FC236}">
                <a16:creationId xmlns="" xmlns:a16="http://schemas.microsoft.com/office/drawing/2014/main" id="{8AB3D930-A7D4-4663-A05F-C9537F60E040}"/>
              </a:ext>
            </a:extLst>
          </p:cNvPr>
          <p:cNvGrpSpPr/>
          <p:nvPr/>
        </p:nvGrpSpPr>
        <p:grpSpPr>
          <a:xfrm>
            <a:off x="5730533" y="2822217"/>
            <a:ext cx="1274222" cy="1213562"/>
            <a:chOff x="6493081" y="1742364"/>
            <a:chExt cx="660464" cy="657690"/>
          </a:xfrm>
        </p:grpSpPr>
        <p:sp>
          <p:nvSpPr>
            <p:cNvPr id="46" name="Oval 36">
              <a:extLst>
                <a:ext uri="{FF2B5EF4-FFF2-40B4-BE49-F238E27FC236}">
                  <a16:creationId xmlns="" xmlns:a16="http://schemas.microsoft.com/office/drawing/2014/main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: Rounded Corners 37">
              <a:extLst>
                <a:ext uri="{FF2B5EF4-FFF2-40B4-BE49-F238E27FC236}">
                  <a16:creationId xmlns="" xmlns:a16="http://schemas.microsoft.com/office/drawing/2014/main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38">
              <a:extLst>
                <a:ext uri="{FF2B5EF4-FFF2-40B4-BE49-F238E27FC236}">
                  <a16:creationId xmlns="" xmlns:a16="http://schemas.microsoft.com/office/drawing/2014/main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="" xmlns:a16="http://schemas.microsoft.com/office/drawing/2014/main" id="{8AB3D930-A7D4-4663-A05F-C9537F60E040}"/>
              </a:ext>
            </a:extLst>
          </p:cNvPr>
          <p:cNvGrpSpPr/>
          <p:nvPr/>
        </p:nvGrpSpPr>
        <p:grpSpPr>
          <a:xfrm>
            <a:off x="5764400" y="4233327"/>
            <a:ext cx="1274222" cy="1213562"/>
            <a:chOff x="6493081" y="1742364"/>
            <a:chExt cx="660464" cy="657690"/>
          </a:xfrm>
        </p:grpSpPr>
        <p:sp>
          <p:nvSpPr>
            <p:cNvPr id="51" name="Oval 36">
              <a:extLst>
                <a:ext uri="{FF2B5EF4-FFF2-40B4-BE49-F238E27FC236}">
                  <a16:creationId xmlns="" xmlns:a16="http://schemas.microsoft.com/office/drawing/2014/main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: Rounded Corners 37">
              <a:extLst>
                <a:ext uri="{FF2B5EF4-FFF2-40B4-BE49-F238E27FC236}">
                  <a16:creationId xmlns="" xmlns:a16="http://schemas.microsoft.com/office/drawing/2014/main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38">
              <a:extLst>
                <a:ext uri="{FF2B5EF4-FFF2-40B4-BE49-F238E27FC236}">
                  <a16:creationId xmlns="" xmlns:a16="http://schemas.microsoft.com/office/drawing/2014/main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303911" y="17159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315202" y="1275644"/>
            <a:ext cx="4526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88635" y="1652601"/>
            <a:ext cx="3787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Внеурочные занятия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056956" y="3108867"/>
            <a:ext cx="4988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Внеклассные мероприятия 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68201" y="4407090"/>
            <a:ext cx="47137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Мероприятия в </a:t>
            </a:r>
            <a:endParaRPr lang="ru-RU" sz="3200" dirty="0" smtClean="0"/>
          </a:p>
          <a:p>
            <a:r>
              <a:rPr lang="ru-RU" sz="3200" dirty="0" smtClean="0"/>
              <a:t>пришкольном  </a:t>
            </a:r>
            <a:r>
              <a:rPr lang="ru-RU" sz="3200" dirty="0" smtClean="0"/>
              <a:t>интернате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23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«Школа блогеров «Касум СОШ»»"/>
          <p:cNvSpPr txBox="1">
            <a:spLocks noGrp="1"/>
          </p:cNvSpPr>
          <p:nvPr>
            <p:ph type="title"/>
          </p:nvPr>
        </p:nvSpPr>
        <p:spPr>
          <a:xfrm>
            <a:off x="1761067" y="432684"/>
            <a:ext cx="8654752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4000" b="1">
                <a:solidFill>
                  <a:srgbClr val="00B050"/>
                </a:solidFill>
              </a:rPr>
              <a:t>«Школа блогеров «Касум СОШ»»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557" y="6414761"/>
            <a:ext cx="2418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4" name="Picture 2" descr="D:\2019 - 2020 учебный год\Метод совет\Семинар 1\item_113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21" y="2077156"/>
            <a:ext cx="6028586" cy="33910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1663" y="1427939"/>
            <a:ext cx="3772781" cy="258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3573"/>
          <a:stretch>
            <a:fillRect/>
          </a:stretch>
        </p:blipFill>
        <p:spPr bwMode="auto">
          <a:xfrm>
            <a:off x="7324196" y="3917244"/>
            <a:ext cx="4066293" cy="294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8 - 2019 учебный год\ccTSmqwIp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10" y="2313998"/>
            <a:ext cx="3284157" cy="218858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166A0C-94B2-42DF-A382-696436F22296}"/>
              </a:ext>
            </a:extLst>
          </p:cNvPr>
          <p:cNvSpPr txBox="1"/>
          <p:nvPr/>
        </p:nvSpPr>
        <p:spPr>
          <a:xfrm>
            <a:off x="2136133" y="740840"/>
            <a:ext cx="913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7A7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Конкурс молодежных проектов </a:t>
            </a:r>
            <a:r>
              <a:rPr lang="ru-RU" sz="4400" b="1" dirty="0" err="1" smtClean="0">
                <a:solidFill>
                  <a:srgbClr val="007A7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Югры</a:t>
            </a:r>
            <a:r>
              <a:rPr lang="ru-RU" sz="4400" b="1" dirty="0" smtClean="0">
                <a:solidFill>
                  <a:srgbClr val="007A7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в 2019 году</a:t>
            </a:r>
            <a:endParaRPr lang="en-US" sz="4400" b="1" dirty="0">
              <a:solidFill>
                <a:srgbClr val="007A7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Rectangle: Rounded Corners 123">
            <a:extLst>
              <a:ext uri="{FF2B5EF4-FFF2-40B4-BE49-F238E27FC236}">
                <a16:creationId xmlns:a16="http://schemas.microsoft.com/office/drawing/2014/main" xmlns="" id="{6FC88E1D-7D6D-4742-B0B4-17CF147A16BE}"/>
              </a:ext>
            </a:extLst>
          </p:cNvPr>
          <p:cNvSpPr/>
          <p:nvPr/>
        </p:nvSpPr>
        <p:spPr>
          <a:xfrm>
            <a:off x="296081" y="812800"/>
            <a:ext cx="1837519" cy="1368570"/>
          </a:xfrm>
          <a:prstGeom prst="roundRect">
            <a:avLst>
              <a:gd name="adj" fmla="val 100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5">
            <a:extLst>
              <a:ext uri="{FF2B5EF4-FFF2-40B4-BE49-F238E27FC236}">
                <a16:creationId xmlns:a16="http://schemas.microsoft.com/office/drawing/2014/main" xmlns="" id="{8276FB3E-9F18-48CB-91E1-AC3219CDCFB5}"/>
              </a:ext>
            </a:extLst>
          </p:cNvPr>
          <p:cNvGrpSpPr/>
          <p:nvPr/>
        </p:nvGrpSpPr>
        <p:grpSpPr>
          <a:xfrm>
            <a:off x="824862" y="1117600"/>
            <a:ext cx="733005" cy="734010"/>
            <a:chOff x="5757333" y="2943779"/>
            <a:chExt cx="795498" cy="795498"/>
          </a:xfrm>
        </p:grpSpPr>
        <p:grpSp>
          <p:nvGrpSpPr>
            <p:cNvPr id="10" name="Group 46">
              <a:extLst>
                <a:ext uri="{FF2B5EF4-FFF2-40B4-BE49-F238E27FC236}">
                  <a16:creationId xmlns:a16="http://schemas.microsoft.com/office/drawing/2014/main" xmlns="" id="{A4A6B5DA-C10F-43E9-A7D1-87593FAACCAC}"/>
                </a:ext>
              </a:extLst>
            </p:cNvPr>
            <p:cNvGrpSpPr/>
            <p:nvPr/>
          </p:nvGrpSpPr>
          <p:grpSpPr>
            <a:xfrm>
              <a:off x="5995754" y="3294766"/>
              <a:ext cx="449164" cy="265293"/>
              <a:chOff x="7175537" y="4438243"/>
              <a:chExt cx="347387" cy="205179"/>
            </a:xfrm>
            <a:solidFill>
              <a:srgbClr val="00B050"/>
            </a:solidFill>
          </p:grpSpPr>
          <p:sp>
            <p:nvSpPr>
              <p:cNvPr id="12" name="Rectangle: Rounded Corners 48">
                <a:extLst>
                  <a:ext uri="{FF2B5EF4-FFF2-40B4-BE49-F238E27FC236}">
                    <a16:creationId xmlns:a16="http://schemas.microsoft.com/office/drawing/2014/main" xmlns="" id="{9833000A-3B2C-4294-BF2C-A9D3965C340E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49">
                <a:extLst>
                  <a:ext uri="{FF2B5EF4-FFF2-40B4-BE49-F238E27FC236}">
                    <a16:creationId xmlns:a16="http://schemas.microsoft.com/office/drawing/2014/main" xmlns="" id="{2C75BCBA-7037-4F15-BB5F-FF3DB713CD17}"/>
                  </a:ext>
                </a:extLst>
              </p:cNvPr>
              <p:cNvSpPr/>
              <p:nvPr/>
            </p:nvSpPr>
            <p:spPr>
              <a:xfrm rot="8100000">
                <a:off x="7183297" y="4445598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47">
              <a:extLst>
                <a:ext uri="{FF2B5EF4-FFF2-40B4-BE49-F238E27FC236}">
                  <a16:creationId xmlns:a16="http://schemas.microsoft.com/office/drawing/2014/main" xmlns="" id="{A20F76A9-3D68-4578-AF72-12CE2B8182C0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4" descr="D:\2019 - 2020 учебный год\Метод совет\Семинар 1\IMG_5367-14-01-20-03-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6936" y="4380088"/>
            <a:ext cx="3003610" cy="2252708"/>
          </a:xfrm>
          <a:prstGeom prst="rect">
            <a:avLst/>
          </a:prstGeom>
          <a:noFill/>
        </p:spPr>
      </p:pic>
      <p:pic>
        <p:nvPicPr>
          <p:cNvPr id="16" name="Picture 3" descr="D:\2019 - 2020 учебный год\Грант отчет\фото\IMG_2968-30-10-19-05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820" y="4397022"/>
            <a:ext cx="3025423" cy="2269067"/>
          </a:xfrm>
          <a:prstGeom prst="rect">
            <a:avLst/>
          </a:prstGeom>
          <a:noFill/>
        </p:spPr>
      </p:pic>
      <p:pic>
        <p:nvPicPr>
          <p:cNvPr id="17" name="Рисунок 16" descr="IMG_2936-30-10-19-05-0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7934" y="2235199"/>
            <a:ext cx="2466168" cy="1849626"/>
          </a:xfrm>
          <a:prstGeom prst="rect">
            <a:avLst/>
          </a:prstGeom>
        </p:spPr>
      </p:pic>
      <p:pic>
        <p:nvPicPr>
          <p:cNvPr id="18" name="Рисунок 17" descr="IMG_2941-30-10-19-05-08.jpeg"/>
          <p:cNvPicPr>
            <a:picLocks noChangeAspect="1"/>
          </p:cNvPicPr>
          <p:nvPr/>
        </p:nvPicPr>
        <p:blipFill>
          <a:blip r:embed="rId6" cstate="print"/>
          <a:srcRect l="30212" r="9825"/>
          <a:stretch>
            <a:fillRect/>
          </a:stretch>
        </p:blipFill>
        <p:spPr>
          <a:xfrm rot="5400000">
            <a:off x="6745334" y="2210549"/>
            <a:ext cx="1727202" cy="2160327"/>
          </a:xfrm>
          <a:prstGeom prst="rect">
            <a:avLst/>
          </a:prstGeom>
        </p:spPr>
      </p:pic>
      <p:pic>
        <p:nvPicPr>
          <p:cNvPr id="19" name="Рисунок 18" descr="662517.jpg"/>
          <p:cNvPicPr>
            <a:picLocks noChangeAspect="1"/>
          </p:cNvPicPr>
          <p:nvPr/>
        </p:nvPicPr>
        <p:blipFill>
          <a:blip r:embed="rId7"/>
          <a:srcRect l="2711" t="22934" r="11331"/>
          <a:stretch>
            <a:fillRect/>
          </a:stretch>
        </p:blipFill>
        <p:spPr>
          <a:xfrm>
            <a:off x="4463789" y="4402667"/>
            <a:ext cx="3909813" cy="2107105"/>
          </a:xfrm>
          <a:prstGeom prst="rect">
            <a:avLst/>
          </a:prstGeom>
        </p:spPr>
      </p:pic>
      <p:pic>
        <p:nvPicPr>
          <p:cNvPr id="20" name="Рисунок 19" descr="IMG_3329-05-11-19-04-2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5481" y="2370666"/>
            <a:ext cx="2550769" cy="191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557" y="6414761"/>
            <a:ext cx="2418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04" name="Снимок экрана 2023-05-15 в 23.43.01.png" descr="Снимок экрана 2023-05-15 в 23.43.0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36423" y="1507251"/>
            <a:ext cx="7542023" cy="47792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Олимпиада школьников по родному языку и литературе коренных малочисленных народов Севера"/>
          <p:cNvSpPr txBox="1">
            <a:spLocks noGrp="1"/>
          </p:cNvSpPr>
          <p:nvPr>
            <p:ph type="title"/>
          </p:nvPr>
        </p:nvSpPr>
        <p:spPr>
          <a:xfrm>
            <a:off x="1166474" y="230207"/>
            <a:ext cx="8654753" cy="1143001"/>
          </a:xfrm>
          <a:prstGeom prst="rect">
            <a:avLst/>
          </a:prstGeom>
        </p:spPr>
        <p:txBody>
          <a:bodyPr/>
          <a:lstStyle>
            <a:lvl1pPr algn="ctr" defTabSz="850391">
              <a:defRPr sz="2232" b="1"/>
            </a:lvl1pPr>
          </a:lstStyle>
          <a:p>
            <a:r>
              <a:t>Олимпиада школьников по родному языку и литературе коренных малочисленных народов Севера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557" y="6414761"/>
            <a:ext cx="2418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08" name="AOXlen8J9zg.jpg" descr="AOXlen8J9z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59067" y="1795395"/>
            <a:ext cx="5838179" cy="4320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ukQ37R4VzoQ.jpg" descr="ukQ37R4VzoQ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54186" y="1456266"/>
            <a:ext cx="3566819" cy="349138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Международный день родной языка"/>
          <p:cNvSpPr txBox="1">
            <a:spLocks noGrp="1"/>
          </p:cNvSpPr>
          <p:nvPr>
            <p:ph type="title"/>
          </p:nvPr>
        </p:nvSpPr>
        <p:spPr>
          <a:xfrm>
            <a:off x="654755" y="545572"/>
            <a:ext cx="8654752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4000" b="1">
                <a:solidFill>
                  <a:srgbClr val="002060"/>
                </a:solidFill>
              </a:rPr>
              <a:t>Международный день родной языка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557" y="6414761"/>
            <a:ext cx="2418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113" name="Снимок экрана 2023-05-15 в 23.43.30.png" descr="Снимок экрана 2023-05-15 в 23.43.30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0546" y="1736710"/>
            <a:ext cx="5590932" cy="4502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Межшкольная акция…"/>
          <p:cNvSpPr txBox="1">
            <a:spLocks noGrp="1"/>
          </p:cNvSpPr>
          <p:nvPr>
            <p:ph type="title"/>
          </p:nvPr>
        </p:nvSpPr>
        <p:spPr>
          <a:xfrm>
            <a:off x="1851377" y="376239"/>
            <a:ext cx="8654752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400" b="1">
                <a:solidFill>
                  <a:srgbClr val="002060"/>
                </a:solidFill>
              </a:rPr>
              <a:t>Межшкольная акция </a:t>
            </a:r>
          </a:p>
          <a:p>
            <a:r>
              <a:rPr sz="4400" b="1">
                <a:solidFill>
                  <a:srgbClr val="002060"/>
                </a:solidFill>
              </a:rPr>
              <a:t>«Мост дружбы»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="" xmlns:a16="http://schemas.microsoft.com/office/drawing/2014/main" id="{02F57185-A285-4D92-B8BA-00F8775D5B18}"/>
              </a:ext>
            </a:extLst>
          </p:cNvPr>
          <p:cNvGrpSpPr/>
          <p:nvPr/>
        </p:nvGrpSpPr>
        <p:grpSpPr>
          <a:xfrm>
            <a:off x="7493153" y="1185333"/>
            <a:ext cx="4258580" cy="2765241"/>
            <a:chOff x="1875629" y="2488979"/>
            <a:chExt cx="4667412" cy="3017770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2F738D6F-C3CA-4BE9-BDC0-B06998C6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150" y="3040735"/>
              <a:ext cx="3062989" cy="2426604"/>
            </a:xfrm>
            <a:custGeom>
              <a:avLst/>
              <a:gdLst>
                <a:gd name="T0" fmla="*/ 323 w 664"/>
                <a:gd name="T1" fmla="*/ 471 h 486"/>
                <a:gd name="T2" fmla="*/ 332 w 664"/>
                <a:gd name="T3" fmla="*/ 458 h 486"/>
                <a:gd name="T4" fmla="*/ 302 w 664"/>
                <a:gd name="T5" fmla="*/ 385 h 486"/>
                <a:gd name="T6" fmla="*/ 299 w 664"/>
                <a:gd name="T7" fmla="*/ 384 h 486"/>
                <a:gd name="T8" fmla="*/ 293 w 664"/>
                <a:gd name="T9" fmla="*/ 334 h 486"/>
                <a:gd name="T10" fmla="*/ 248 w 664"/>
                <a:gd name="T11" fmla="*/ 312 h 486"/>
                <a:gd name="T12" fmla="*/ 212 w 664"/>
                <a:gd name="T13" fmla="*/ 256 h 486"/>
                <a:gd name="T14" fmla="*/ 150 w 664"/>
                <a:gd name="T15" fmla="*/ 282 h 486"/>
                <a:gd name="T16" fmla="*/ 63 w 664"/>
                <a:gd name="T17" fmla="*/ 271 h 486"/>
                <a:gd name="T18" fmla="*/ 44 w 664"/>
                <a:gd name="T19" fmla="*/ 246 h 486"/>
                <a:gd name="T20" fmla="*/ 2 w 664"/>
                <a:gd name="T21" fmla="*/ 191 h 486"/>
                <a:gd name="T22" fmla="*/ 2 w 664"/>
                <a:gd name="T23" fmla="*/ 183 h 486"/>
                <a:gd name="T24" fmla="*/ 67 w 664"/>
                <a:gd name="T25" fmla="*/ 80 h 486"/>
                <a:gd name="T26" fmla="*/ 116 w 664"/>
                <a:gd name="T27" fmla="*/ 3 h 486"/>
                <a:gd name="T28" fmla="*/ 122 w 664"/>
                <a:gd name="T29" fmla="*/ 2 h 486"/>
                <a:gd name="T30" fmla="*/ 155 w 664"/>
                <a:gd name="T31" fmla="*/ 19 h 486"/>
                <a:gd name="T32" fmla="*/ 181 w 664"/>
                <a:gd name="T33" fmla="*/ 26 h 486"/>
                <a:gd name="T34" fmla="*/ 217 w 664"/>
                <a:gd name="T35" fmla="*/ 32 h 486"/>
                <a:gd name="T36" fmla="*/ 223 w 664"/>
                <a:gd name="T37" fmla="*/ 33 h 486"/>
                <a:gd name="T38" fmla="*/ 214 w 664"/>
                <a:gd name="T39" fmla="*/ 44 h 486"/>
                <a:gd name="T40" fmla="*/ 170 w 664"/>
                <a:gd name="T41" fmla="*/ 102 h 486"/>
                <a:gd name="T42" fmla="*/ 171 w 664"/>
                <a:gd name="T43" fmla="*/ 151 h 486"/>
                <a:gd name="T44" fmla="*/ 217 w 664"/>
                <a:gd name="T45" fmla="*/ 166 h 486"/>
                <a:gd name="T46" fmla="*/ 245 w 664"/>
                <a:gd name="T47" fmla="*/ 152 h 486"/>
                <a:gd name="T48" fmla="*/ 308 w 664"/>
                <a:gd name="T49" fmla="*/ 119 h 486"/>
                <a:gd name="T50" fmla="*/ 353 w 664"/>
                <a:gd name="T51" fmla="*/ 96 h 486"/>
                <a:gd name="T52" fmla="*/ 372 w 664"/>
                <a:gd name="T53" fmla="*/ 97 h 486"/>
                <a:gd name="T54" fmla="*/ 538 w 664"/>
                <a:gd name="T55" fmla="*/ 205 h 486"/>
                <a:gd name="T56" fmla="*/ 647 w 664"/>
                <a:gd name="T57" fmla="*/ 275 h 486"/>
                <a:gd name="T58" fmla="*/ 663 w 664"/>
                <a:gd name="T59" fmla="*/ 308 h 486"/>
                <a:gd name="T60" fmla="*/ 643 w 664"/>
                <a:gd name="T61" fmla="*/ 334 h 486"/>
                <a:gd name="T62" fmla="*/ 612 w 664"/>
                <a:gd name="T63" fmla="*/ 331 h 486"/>
                <a:gd name="T64" fmla="*/ 483 w 664"/>
                <a:gd name="T65" fmla="*/ 254 h 486"/>
                <a:gd name="T66" fmla="*/ 463 w 664"/>
                <a:gd name="T67" fmla="*/ 242 h 486"/>
                <a:gd name="T68" fmla="*/ 448 w 664"/>
                <a:gd name="T69" fmla="*/ 247 h 486"/>
                <a:gd name="T70" fmla="*/ 451 w 664"/>
                <a:gd name="T71" fmla="*/ 262 h 486"/>
                <a:gd name="T72" fmla="*/ 496 w 664"/>
                <a:gd name="T73" fmla="*/ 289 h 486"/>
                <a:gd name="T74" fmla="*/ 527 w 664"/>
                <a:gd name="T75" fmla="*/ 307 h 486"/>
                <a:gd name="T76" fmla="*/ 571 w 664"/>
                <a:gd name="T77" fmla="*/ 333 h 486"/>
                <a:gd name="T78" fmla="*/ 588 w 664"/>
                <a:gd name="T79" fmla="*/ 344 h 486"/>
                <a:gd name="T80" fmla="*/ 586 w 664"/>
                <a:gd name="T81" fmla="*/ 384 h 486"/>
                <a:gd name="T82" fmla="*/ 544 w 664"/>
                <a:gd name="T83" fmla="*/ 388 h 486"/>
                <a:gd name="T84" fmla="*/ 455 w 664"/>
                <a:gd name="T85" fmla="*/ 339 h 486"/>
                <a:gd name="T86" fmla="*/ 428 w 664"/>
                <a:gd name="T87" fmla="*/ 325 h 486"/>
                <a:gd name="T88" fmla="*/ 411 w 664"/>
                <a:gd name="T89" fmla="*/ 329 h 486"/>
                <a:gd name="T90" fmla="*/ 416 w 664"/>
                <a:gd name="T91" fmla="*/ 345 h 486"/>
                <a:gd name="T92" fmla="*/ 482 w 664"/>
                <a:gd name="T93" fmla="*/ 381 h 486"/>
                <a:gd name="T94" fmla="*/ 522 w 664"/>
                <a:gd name="T95" fmla="*/ 404 h 486"/>
                <a:gd name="T96" fmla="*/ 529 w 664"/>
                <a:gd name="T97" fmla="*/ 433 h 486"/>
                <a:gd name="T98" fmla="*/ 486 w 664"/>
                <a:gd name="T99" fmla="*/ 450 h 486"/>
                <a:gd name="T100" fmla="*/ 461 w 664"/>
                <a:gd name="T101" fmla="*/ 438 h 486"/>
                <a:gd name="T102" fmla="*/ 407 w 664"/>
                <a:gd name="T103" fmla="*/ 410 h 486"/>
                <a:gd name="T104" fmla="*/ 393 w 664"/>
                <a:gd name="T105" fmla="*/ 403 h 486"/>
                <a:gd name="T106" fmla="*/ 376 w 664"/>
                <a:gd name="T107" fmla="*/ 407 h 486"/>
                <a:gd name="T108" fmla="*/ 382 w 664"/>
                <a:gd name="T109" fmla="*/ 424 h 486"/>
                <a:gd name="T110" fmla="*/ 435 w 664"/>
                <a:gd name="T111" fmla="*/ 451 h 486"/>
                <a:gd name="T112" fmla="*/ 464 w 664"/>
                <a:gd name="T113" fmla="*/ 466 h 486"/>
                <a:gd name="T114" fmla="*/ 441 w 664"/>
                <a:gd name="T115" fmla="*/ 479 h 486"/>
                <a:gd name="T116" fmla="*/ 387 w 664"/>
                <a:gd name="T117" fmla="*/ 481 h 486"/>
                <a:gd name="T118" fmla="*/ 335 w 664"/>
                <a:gd name="T119" fmla="*/ 473 h 486"/>
                <a:gd name="T120" fmla="*/ 323 w 664"/>
                <a:gd name="T121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486">
                  <a:moveTo>
                    <a:pt x="323" y="471"/>
                  </a:moveTo>
                  <a:cubicBezTo>
                    <a:pt x="326" y="467"/>
                    <a:pt x="329" y="462"/>
                    <a:pt x="332" y="458"/>
                  </a:cubicBezTo>
                  <a:cubicBezTo>
                    <a:pt x="352" y="431"/>
                    <a:pt x="338" y="391"/>
                    <a:pt x="302" y="385"/>
                  </a:cubicBezTo>
                  <a:cubicBezTo>
                    <a:pt x="301" y="385"/>
                    <a:pt x="300" y="384"/>
                    <a:pt x="299" y="384"/>
                  </a:cubicBezTo>
                  <a:cubicBezTo>
                    <a:pt x="306" y="366"/>
                    <a:pt x="304" y="349"/>
                    <a:pt x="293" y="334"/>
                  </a:cubicBezTo>
                  <a:cubicBezTo>
                    <a:pt x="282" y="319"/>
                    <a:pt x="267" y="312"/>
                    <a:pt x="248" y="312"/>
                  </a:cubicBezTo>
                  <a:cubicBezTo>
                    <a:pt x="250" y="285"/>
                    <a:pt x="239" y="264"/>
                    <a:pt x="212" y="256"/>
                  </a:cubicBezTo>
                  <a:cubicBezTo>
                    <a:pt x="185" y="247"/>
                    <a:pt x="165" y="258"/>
                    <a:pt x="150" y="282"/>
                  </a:cubicBezTo>
                  <a:cubicBezTo>
                    <a:pt x="132" y="246"/>
                    <a:pt x="87" y="242"/>
                    <a:pt x="63" y="271"/>
                  </a:cubicBezTo>
                  <a:cubicBezTo>
                    <a:pt x="56" y="262"/>
                    <a:pt x="50" y="254"/>
                    <a:pt x="44" y="246"/>
                  </a:cubicBezTo>
                  <a:cubicBezTo>
                    <a:pt x="30" y="227"/>
                    <a:pt x="16" y="209"/>
                    <a:pt x="2" y="191"/>
                  </a:cubicBezTo>
                  <a:cubicBezTo>
                    <a:pt x="0" y="188"/>
                    <a:pt x="0" y="186"/>
                    <a:pt x="2" y="183"/>
                  </a:cubicBezTo>
                  <a:cubicBezTo>
                    <a:pt x="24" y="149"/>
                    <a:pt x="45" y="115"/>
                    <a:pt x="67" y="80"/>
                  </a:cubicBezTo>
                  <a:cubicBezTo>
                    <a:pt x="83" y="54"/>
                    <a:pt x="99" y="29"/>
                    <a:pt x="116" y="3"/>
                  </a:cubicBezTo>
                  <a:cubicBezTo>
                    <a:pt x="118" y="0"/>
                    <a:pt x="120" y="1"/>
                    <a:pt x="122" y="2"/>
                  </a:cubicBezTo>
                  <a:cubicBezTo>
                    <a:pt x="133" y="8"/>
                    <a:pt x="143" y="14"/>
                    <a:pt x="155" y="19"/>
                  </a:cubicBezTo>
                  <a:cubicBezTo>
                    <a:pt x="163" y="22"/>
                    <a:pt x="172" y="24"/>
                    <a:pt x="181" y="26"/>
                  </a:cubicBezTo>
                  <a:cubicBezTo>
                    <a:pt x="193" y="28"/>
                    <a:pt x="205" y="30"/>
                    <a:pt x="217" y="32"/>
                  </a:cubicBezTo>
                  <a:cubicBezTo>
                    <a:pt x="219" y="32"/>
                    <a:pt x="220" y="32"/>
                    <a:pt x="223" y="33"/>
                  </a:cubicBezTo>
                  <a:cubicBezTo>
                    <a:pt x="220" y="37"/>
                    <a:pt x="217" y="41"/>
                    <a:pt x="214" y="44"/>
                  </a:cubicBezTo>
                  <a:cubicBezTo>
                    <a:pt x="199" y="64"/>
                    <a:pt x="184" y="83"/>
                    <a:pt x="170" y="102"/>
                  </a:cubicBezTo>
                  <a:cubicBezTo>
                    <a:pt x="159" y="117"/>
                    <a:pt x="160" y="137"/>
                    <a:pt x="171" y="151"/>
                  </a:cubicBezTo>
                  <a:cubicBezTo>
                    <a:pt x="181" y="165"/>
                    <a:pt x="202" y="172"/>
                    <a:pt x="217" y="166"/>
                  </a:cubicBezTo>
                  <a:cubicBezTo>
                    <a:pt x="226" y="162"/>
                    <a:pt x="236" y="157"/>
                    <a:pt x="245" y="152"/>
                  </a:cubicBezTo>
                  <a:cubicBezTo>
                    <a:pt x="266" y="141"/>
                    <a:pt x="287" y="130"/>
                    <a:pt x="308" y="119"/>
                  </a:cubicBezTo>
                  <a:cubicBezTo>
                    <a:pt x="323" y="111"/>
                    <a:pt x="338" y="104"/>
                    <a:pt x="353" y="96"/>
                  </a:cubicBezTo>
                  <a:cubicBezTo>
                    <a:pt x="360" y="92"/>
                    <a:pt x="366" y="93"/>
                    <a:pt x="372" y="97"/>
                  </a:cubicBezTo>
                  <a:cubicBezTo>
                    <a:pt x="428" y="133"/>
                    <a:pt x="483" y="169"/>
                    <a:pt x="538" y="205"/>
                  </a:cubicBezTo>
                  <a:cubicBezTo>
                    <a:pt x="575" y="228"/>
                    <a:pt x="611" y="252"/>
                    <a:pt x="647" y="275"/>
                  </a:cubicBezTo>
                  <a:cubicBezTo>
                    <a:pt x="659" y="283"/>
                    <a:pt x="664" y="294"/>
                    <a:pt x="663" y="308"/>
                  </a:cubicBezTo>
                  <a:cubicBezTo>
                    <a:pt x="662" y="320"/>
                    <a:pt x="655" y="329"/>
                    <a:pt x="643" y="334"/>
                  </a:cubicBezTo>
                  <a:cubicBezTo>
                    <a:pt x="632" y="339"/>
                    <a:pt x="622" y="337"/>
                    <a:pt x="612" y="331"/>
                  </a:cubicBezTo>
                  <a:cubicBezTo>
                    <a:pt x="569" y="306"/>
                    <a:pt x="526" y="280"/>
                    <a:pt x="483" y="254"/>
                  </a:cubicBezTo>
                  <a:cubicBezTo>
                    <a:pt x="477" y="250"/>
                    <a:pt x="470" y="246"/>
                    <a:pt x="463" y="242"/>
                  </a:cubicBezTo>
                  <a:cubicBezTo>
                    <a:pt x="457" y="239"/>
                    <a:pt x="451" y="241"/>
                    <a:pt x="448" y="247"/>
                  </a:cubicBezTo>
                  <a:cubicBezTo>
                    <a:pt x="445" y="252"/>
                    <a:pt x="446" y="259"/>
                    <a:pt x="451" y="262"/>
                  </a:cubicBezTo>
                  <a:cubicBezTo>
                    <a:pt x="466" y="271"/>
                    <a:pt x="481" y="280"/>
                    <a:pt x="496" y="289"/>
                  </a:cubicBezTo>
                  <a:cubicBezTo>
                    <a:pt x="506" y="295"/>
                    <a:pt x="516" y="301"/>
                    <a:pt x="527" y="307"/>
                  </a:cubicBezTo>
                  <a:cubicBezTo>
                    <a:pt x="541" y="316"/>
                    <a:pt x="556" y="325"/>
                    <a:pt x="571" y="333"/>
                  </a:cubicBezTo>
                  <a:cubicBezTo>
                    <a:pt x="577" y="337"/>
                    <a:pt x="583" y="340"/>
                    <a:pt x="588" y="344"/>
                  </a:cubicBezTo>
                  <a:cubicBezTo>
                    <a:pt x="600" y="354"/>
                    <a:pt x="601" y="372"/>
                    <a:pt x="586" y="384"/>
                  </a:cubicBezTo>
                  <a:cubicBezTo>
                    <a:pt x="573" y="394"/>
                    <a:pt x="559" y="396"/>
                    <a:pt x="544" y="388"/>
                  </a:cubicBezTo>
                  <a:cubicBezTo>
                    <a:pt x="514" y="372"/>
                    <a:pt x="484" y="355"/>
                    <a:pt x="455" y="339"/>
                  </a:cubicBezTo>
                  <a:cubicBezTo>
                    <a:pt x="446" y="334"/>
                    <a:pt x="437" y="329"/>
                    <a:pt x="428" y="325"/>
                  </a:cubicBezTo>
                  <a:cubicBezTo>
                    <a:pt x="421" y="321"/>
                    <a:pt x="414" y="323"/>
                    <a:pt x="411" y="329"/>
                  </a:cubicBezTo>
                  <a:cubicBezTo>
                    <a:pt x="407" y="335"/>
                    <a:pt x="410" y="341"/>
                    <a:pt x="416" y="345"/>
                  </a:cubicBezTo>
                  <a:cubicBezTo>
                    <a:pt x="438" y="357"/>
                    <a:pt x="460" y="369"/>
                    <a:pt x="482" y="381"/>
                  </a:cubicBezTo>
                  <a:cubicBezTo>
                    <a:pt x="496" y="389"/>
                    <a:pt x="509" y="396"/>
                    <a:pt x="522" y="404"/>
                  </a:cubicBezTo>
                  <a:cubicBezTo>
                    <a:pt x="531" y="410"/>
                    <a:pt x="534" y="423"/>
                    <a:pt x="529" y="433"/>
                  </a:cubicBezTo>
                  <a:cubicBezTo>
                    <a:pt x="519" y="449"/>
                    <a:pt x="503" y="456"/>
                    <a:pt x="486" y="450"/>
                  </a:cubicBezTo>
                  <a:cubicBezTo>
                    <a:pt x="478" y="447"/>
                    <a:pt x="469" y="442"/>
                    <a:pt x="461" y="438"/>
                  </a:cubicBezTo>
                  <a:cubicBezTo>
                    <a:pt x="443" y="429"/>
                    <a:pt x="425" y="419"/>
                    <a:pt x="407" y="410"/>
                  </a:cubicBezTo>
                  <a:cubicBezTo>
                    <a:pt x="402" y="408"/>
                    <a:pt x="398" y="406"/>
                    <a:pt x="393" y="403"/>
                  </a:cubicBezTo>
                  <a:cubicBezTo>
                    <a:pt x="386" y="400"/>
                    <a:pt x="379" y="401"/>
                    <a:pt x="376" y="407"/>
                  </a:cubicBezTo>
                  <a:cubicBezTo>
                    <a:pt x="372" y="413"/>
                    <a:pt x="375" y="420"/>
                    <a:pt x="382" y="424"/>
                  </a:cubicBezTo>
                  <a:cubicBezTo>
                    <a:pt x="399" y="433"/>
                    <a:pt x="417" y="442"/>
                    <a:pt x="435" y="451"/>
                  </a:cubicBezTo>
                  <a:cubicBezTo>
                    <a:pt x="445" y="456"/>
                    <a:pt x="454" y="461"/>
                    <a:pt x="464" y="466"/>
                  </a:cubicBezTo>
                  <a:cubicBezTo>
                    <a:pt x="457" y="472"/>
                    <a:pt x="449" y="476"/>
                    <a:pt x="441" y="479"/>
                  </a:cubicBezTo>
                  <a:cubicBezTo>
                    <a:pt x="423" y="486"/>
                    <a:pt x="405" y="484"/>
                    <a:pt x="387" y="481"/>
                  </a:cubicBezTo>
                  <a:cubicBezTo>
                    <a:pt x="370" y="479"/>
                    <a:pt x="352" y="476"/>
                    <a:pt x="335" y="473"/>
                  </a:cubicBezTo>
                  <a:cubicBezTo>
                    <a:pt x="331" y="473"/>
                    <a:pt x="327" y="472"/>
                    <a:pt x="323" y="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2B800FA1-78EE-45EF-9E28-46BDFC6E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4" y="2978805"/>
              <a:ext cx="2583746" cy="1373761"/>
            </a:xfrm>
            <a:custGeom>
              <a:avLst/>
              <a:gdLst>
                <a:gd name="T0" fmla="*/ 486 w 561"/>
                <a:gd name="T1" fmla="*/ 275 h 275"/>
                <a:gd name="T2" fmla="*/ 413 w 561"/>
                <a:gd name="T3" fmla="*/ 228 h 275"/>
                <a:gd name="T4" fmla="*/ 330 w 561"/>
                <a:gd name="T5" fmla="*/ 174 h 275"/>
                <a:gd name="T6" fmla="*/ 229 w 561"/>
                <a:gd name="T7" fmla="*/ 109 h 275"/>
                <a:gd name="T8" fmla="*/ 203 w 561"/>
                <a:gd name="T9" fmla="*/ 92 h 275"/>
                <a:gd name="T10" fmla="*/ 154 w 561"/>
                <a:gd name="T11" fmla="*/ 90 h 275"/>
                <a:gd name="T12" fmla="*/ 78 w 561"/>
                <a:gd name="T13" fmla="*/ 130 h 275"/>
                <a:gd name="T14" fmla="*/ 32 w 561"/>
                <a:gd name="T15" fmla="*/ 154 h 275"/>
                <a:gd name="T16" fmla="*/ 7 w 561"/>
                <a:gd name="T17" fmla="*/ 151 h 275"/>
                <a:gd name="T18" fmla="*/ 7 w 561"/>
                <a:gd name="T19" fmla="*/ 126 h 275"/>
                <a:gd name="T20" fmla="*/ 57 w 561"/>
                <a:gd name="T21" fmla="*/ 61 h 275"/>
                <a:gd name="T22" fmla="*/ 82 w 561"/>
                <a:gd name="T23" fmla="*/ 33 h 275"/>
                <a:gd name="T24" fmla="*/ 117 w 561"/>
                <a:gd name="T25" fmla="*/ 20 h 275"/>
                <a:gd name="T26" fmla="*/ 158 w 561"/>
                <a:gd name="T27" fmla="*/ 12 h 275"/>
                <a:gd name="T28" fmla="*/ 260 w 561"/>
                <a:gd name="T29" fmla="*/ 3 h 275"/>
                <a:gd name="T30" fmla="*/ 309 w 561"/>
                <a:gd name="T31" fmla="*/ 11 h 275"/>
                <a:gd name="T32" fmla="*/ 380 w 561"/>
                <a:gd name="T33" fmla="*/ 25 h 275"/>
                <a:gd name="T34" fmla="*/ 405 w 561"/>
                <a:gd name="T35" fmla="*/ 22 h 275"/>
                <a:gd name="T36" fmla="*/ 432 w 561"/>
                <a:gd name="T37" fmla="*/ 10 h 275"/>
                <a:gd name="T38" fmla="*/ 440 w 561"/>
                <a:gd name="T39" fmla="*/ 12 h 275"/>
                <a:gd name="T40" fmla="*/ 481 w 561"/>
                <a:gd name="T41" fmla="*/ 78 h 275"/>
                <a:gd name="T42" fmla="*/ 535 w 561"/>
                <a:gd name="T43" fmla="*/ 164 h 275"/>
                <a:gd name="T44" fmla="*/ 559 w 561"/>
                <a:gd name="T45" fmla="*/ 201 h 275"/>
                <a:gd name="T46" fmla="*/ 559 w 561"/>
                <a:gd name="T47" fmla="*/ 207 h 275"/>
                <a:gd name="T48" fmla="*/ 487 w 561"/>
                <a:gd name="T49" fmla="*/ 275 h 275"/>
                <a:gd name="T50" fmla="*/ 486 w 561"/>
                <a:gd name="T5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275">
                  <a:moveTo>
                    <a:pt x="486" y="275"/>
                  </a:moveTo>
                  <a:cubicBezTo>
                    <a:pt x="461" y="259"/>
                    <a:pt x="437" y="244"/>
                    <a:pt x="413" y="228"/>
                  </a:cubicBezTo>
                  <a:cubicBezTo>
                    <a:pt x="385" y="210"/>
                    <a:pt x="357" y="192"/>
                    <a:pt x="330" y="174"/>
                  </a:cubicBezTo>
                  <a:cubicBezTo>
                    <a:pt x="296" y="152"/>
                    <a:pt x="263" y="131"/>
                    <a:pt x="229" y="109"/>
                  </a:cubicBezTo>
                  <a:cubicBezTo>
                    <a:pt x="220" y="103"/>
                    <a:pt x="211" y="98"/>
                    <a:pt x="203" y="92"/>
                  </a:cubicBezTo>
                  <a:cubicBezTo>
                    <a:pt x="187" y="81"/>
                    <a:pt x="171" y="81"/>
                    <a:pt x="154" y="90"/>
                  </a:cubicBezTo>
                  <a:cubicBezTo>
                    <a:pt x="129" y="104"/>
                    <a:pt x="103" y="117"/>
                    <a:pt x="78" y="130"/>
                  </a:cubicBezTo>
                  <a:cubicBezTo>
                    <a:pt x="63" y="138"/>
                    <a:pt x="47" y="146"/>
                    <a:pt x="32" y="154"/>
                  </a:cubicBezTo>
                  <a:cubicBezTo>
                    <a:pt x="23" y="159"/>
                    <a:pt x="13" y="158"/>
                    <a:pt x="7" y="151"/>
                  </a:cubicBezTo>
                  <a:cubicBezTo>
                    <a:pt x="0" y="144"/>
                    <a:pt x="0" y="134"/>
                    <a:pt x="7" y="126"/>
                  </a:cubicBezTo>
                  <a:cubicBezTo>
                    <a:pt x="23" y="104"/>
                    <a:pt x="40" y="83"/>
                    <a:pt x="57" y="61"/>
                  </a:cubicBezTo>
                  <a:cubicBezTo>
                    <a:pt x="64" y="51"/>
                    <a:pt x="72" y="41"/>
                    <a:pt x="82" y="33"/>
                  </a:cubicBezTo>
                  <a:cubicBezTo>
                    <a:pt x="93" y="26"/>
                    <a:pt x="105" y="22"/>
                    <a:pt x="117" y="20"/>
                  </a:cubicBezTo>
                  <a:cubicBezTo>
                    <a:pt x="131" y="18"/>
                    <a:pt x="145" y="15"/>
                    <a:pt x="158" y="12"/>
                  </a:cubicBezTo>
                  <a:cubicBezTo>
                    <a:pt x="192" y="5"/>
                    <a:pt x="225" y="0"/>
                    <a:pt x="260" y="3"/>
                  </a:cubicBezTo>
                  <a:cubicBezTo>
                    <a:pt x="276" y="5"/>
                    <a:pt x="293" y="8"/>
                    <a:pt x="309" y="11"/>
                  </a:cubicBezTo>
                  <a:cubicBezTo>
                    <a:pt x="332" y="15"/>
                    <a:pt x="356" y="21"/>
                    <a:pt x="380" y="25"/>
                  </a:cubicBezTo>
                  <a:cubicBezTo>
                    <a:pt x="388" y="27"/>
                    <a:pt x="397" y="26"/>
                    <a:pt x="405" y="22"/>
                  </a:cubicBezTo>
                  <a:cubicBezTo>
                    <a:pt x="414" y="18"/>
                    <a:pt x="423" y="14"/>
                    <a:pt x="432" y="10"/>
                  </a:cubicBezTo>
                  <a:cubicBezTo>
                    <a:pt x="435" y="8"/>
                    <a:pt x="438" y="9"/>
                    <a:pt x="440" y="12"/>
                  </a:cubicBezTo>
                  <a:cubicBezTo>
                    <a:pt x="454" y="34"/>
                    <a:pt x="468" y="56"/>
                    <a:pt x="481" y="78"/>
                  </a:cubicBezTo>
                  <a:cubicBezTo>
                    <a:pt x="499" y="107"/>
                    <a:pt x="517" y="135"/>
                    <a:pt x="535" y="164"/>
                  </a:cubicBezTo>
                  <a:cubicBezTo>
                    <a:pt x="543" y="176"/>
                    <a:pt x="551" y="188"/>
                    <a:pt x="559" y="201"/>
                  </a:cubicBezTo>
                  <a:cubicBezTo>
                    <a:pt x="560" y="203"/>
                    <a:pt x="561" y="205"/>
                    <a:pt x="559" y="207"/>
                  </a:cubicBezTo>
                  <a:cubicBezTo>
                    <a:pt x="535" y="230"/>
                    <a:pt x="511" y="252"/>
                    <a:pt x="487" y="275"/>
                  </a:cubicBezTo>
                  <a:cubicBezTo>
                    <a:pt x="486" y="275"/>
                    <a:pt x="486" y="275"/>
                    <a:pt x="486" y="2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DB5D56FA-A606-4E29-9CD7-95A53B5F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188" y="2488979"/>
              <a:ext cx="1166853" cy="1542666"/>
            </a:xfrm>
            <a:custGeom>
              <a:avLst/>
              <a:gdLst>
                <a:gd name="T0" fmla="*/ 99 w 254"/>
                <a:gd name="T1" fmla="*/ 0 h 309"/>
                <a:gd name="T2" fmla="*/ 254 w 254"/>
                <a:gd name="T3" fmla="*/ 246 h 309"/>
                <a:gd name="T4" fmla="*/ 234 w 254"/>
                <a:gd name="T5" fmla="*/ 259 h 309"/>
                <a:gd name="T6" fmla="*/ 160 w 254"/>
                <a:gd name="T7" fmla="*/ 307 h 309"/>
                <a:gd name="T8" fmla="*/ 154 w 254"/>
                <a:gd name="T9" fmla="*/ 306 h 309"/>
                <a:gd name="T10" fmla="*/ 71 w 254"/>
                <a:gd name="T11" fmla="*/ 175 h 309"/>
                <a:gd name="T12" fmla="*/ 22 w 254"/>
                <a:gd name="T13" fmla="*/ 96 h 309"/>
                <a:gd name="T14" fmla="*/ 2 w 254"/>
                <a:gd name="T15" fmla="*/ 66 h 309"/>
                <a:gd name="T16" fmla="*/ 3 w 254"/>
                <a:gd name="T17" fmla="*/ 60 h 309"/>
                <a:gd name="T18" fmla="*/ 52 w 254"/>
                <a:gd name="T19" fmla="*/ 29 h 309"/>
                <a:gd name="T20" fmla="*/ 90 w 254"/>
                <a:gd name="T21" fmla="*/ 4 h 309"/>
                <a:gd name="T22" fmla="*/ 99 w 254"/>
                <a:gd name="T2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309">
                  <a:moveTo>
                    <a:pt x="99" y="0"/>
                  </a:moveTo>
                  <a:cubicBezTo>
                    <a:pt x="151" y="82"/>
                    <a:pt x="203" y="164"/>
                    <a:pt x="254" y="246"/>
                  </a:cubicBezTo>
                  <a:cubicBezTo>
                    <a:pt x="248" y="250"/>
                    <a:pt x="241" y="255"/>
                    <a:pt x="234" y="259"/>
                  </a:cubicBezTo>
                  <a:cubicBezTo>
                    <a:pt x="210" y="275"/>
                    <a:pt x="185" y="291"/>
                    <a:pt x="160" y="307"/>
                  </a:cubicBezTo>
                  <a:cubicBezTo>
                    <a:pt x="157" y="308"/>
                    <a:pt x="156" y="309"/>
                    <a:pt x="154" y="306"/>
                  </a:cubicBezTo>
                  <a:cubicBezTo>
                    <a:pt x="126" y="262"/>
                    <a:pt x="99" y="219"/>
                    <a:pt x="71" y="175"/>
                  </a:cubicBezTo>
                  <a:cubicBezTo>
                    <a:pt x="55" y="149"/>
                    <a:pt x="38" y="123"/>
                    <a:pt x="22" y="96"/>
                  </a:cubicBezTo>
                  <a:cubicBezTo>
                    <a:pt x="15" y="86"/>
                    <a:pt x="9" y="76"/>
                    <a:pt x="2" y="66"/>
                  </a:cubicBezTo>
                  <a:cubicBezTo>
                    <a:pt x="0" y="63"/>
                    <a:pt x="1" y="62"/>
                    <a:pt x="3" y="60"/>
                  </a:cubicBezTo>
                  <a:cubicBezTo>
                    <a:pt x="19" y="50"/>
                    <a:pt x="36" y="39"/>
                    <a:pt x="52" y="29"/>
                  </a:cubicBezTo>
                  <a:cubicBezTo>
                    <a:pt x="65" y="21"/>
                    <a:pt x="77" y="13"/>
                    <a:pt x="90" y="4"/>
                  </a:cubicBezTo>
                  <a:cubicBezTo>
                    <a:pt x="93" y="3"/>
                    <a:pt x="96" y="1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22D9E2C5-1D1E-440E-949C-C90D89800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29" y="2528392"/>
              <a:ext cx="1177275" cy="1542666"/>
            </a:xfrm>
            <a:custGeom>
              <a:avLst/>
              <a:gdLst>
                <a:gd name="T0" fmla="*/ 156 w 254"/>
                <a:gd name="T1" fmla="*/ 0 h 309"/>
                <a:gd name="T2" fmla="*/ 254 w 254"/>
                <a:gd name="T3" fmla="*/ 62 h 309"/>
                <a:gd name="T4" fmla="*/ 98 w 254"/>
                <a:gd name="T5" fmla="*/ 309 h 309"/>
                <a:gd name="T6" fmla="*/ 0 w 254"/>
                <a:gd name="T7" fmla="*/ 247 h 309"/>
                <a:gd name="T8" fmla="*/ 156 w 254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9">
                  <a:moveTo>
                    <a:pt x="156" y="0"/>
                  </a:moveTo>
                  <a:cubicBezTo>
                    <a:pt x="189" y="21"/>
                    <a:pt x="221" y="41"/>
                    <a:pt x="254" y="62"/>
                  </a:cubicBezTo>
                  <a:cubicBezTo>
                    <a:pt x="202" y="144"/>
                    <a:pt x="150" y="226"/>
                    <a:pt x="98" y="309"/>
                  </a:cubicBezTo>
                  <a:cubicBezTo>
                    <a:pt x="65" y="288"/>
                    <a:pt x="33" y="268"/>
                    <a:pt x="0" y="247"/>
                  </a:cubicBezTo>
                  <a:cubicBezTo>
                    <a:pt x="52" y="165"/>
                    <a:pt x="104" y="83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EF5FEBE8-012E-4173-AA56-88719708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35" y="4408868"/>
              <a:ext cx="604263" cy="805116"/>
            </a:xfrm>
            <a:custGeom>
              <a:avLst/>
              <a:gdLst>
                <a:gd name="T0" fmla="*/ 30 w 132"/>
                <a:gd name="T1" fmla="*/ 162 h 162"/>
                <a:gd name="T2" fmla="*/ 6 w 132"/>
                <a:gd name="T3" fmla="*/ 147 h 162"/>
                <a:gd name="T4" fmla="*/ 7 w 132"/>
                <a:gd name="T5" fmla="*/ 119 h 162"/>
                <a:gd name="T6" fmla="*/ 78 w 132"/>
                <a:gd name="T7" fmla="*/ 16 h 162"/>
                <a:gd name="T8" fmla="*/ 117 w 132"/>
                <a:gd name="T9" fmla="*/ 8 h 162"/>
                <a:gd name="T10" fmla="*/ 124 w 132"/>
                <a:gd name="T11" fmla="*/ 46 h 162"/>
                <a:gd name="T12" fmla="*/ 70 w 132"/>
                <a:gd name="T13" fmla="*/ 125 h 162"/>
                <a:gd name="T14" fmla="*/ 54 w 132"/>
                <a:gd name="T15" fmla="*/ 149 h 162"/>
                <a:gd name="T16" fmla="*/ 30 w 132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2">
                  <a:moveTo>
                    <a:pt x="30" y="162"/>
                  </a:moveTo>
                  <a:cubicBezTo>
                    <a:pt x="19" y="162"/>
                    <a:pt x="11" y="156"/>
                    <a:pt x="6" y="147"/>
                  </a:cubicBezTo>
                  <a:cubicBezTo>
                    <a:pt x="0" y="138"/>
                    <a:pt x="1" y="128"/>
                    <a:pt x="7" y="119"/>
                  </a:cubicBezTo>
                  <a:cubicBezTo>
                    <a:pt x="31" y="85"/>
                    <a:pt x="54" y="50"/>
                    <a:pt x="78" y="16"/>
                  </a:cubicBezTo>
                  <a:cubicBezTo>
                    <a:pt x="86" y="3"/>
                    <a:pt x="104" y="0"/>
                    <a:pt x="117" y="8"/>
                  </a:cubicBezTo>
                  <a:cubicBezTo>
                    <a:pt x="129" y="17"/>
                    <a:pt x="132" y="34"/>
                    <a:pt x="124" y="46"/>
                  </a:cubicBezTo>
                  <a:cubicBezTo>
                    <a:pt x="106" y="73"/>
                    <a:pt x="88" y="99"/>
                    <a:pt x="70" y="125"/>
                  </a:cubicBezTo>
                  <a:cubicBezTo>
                    <a:pt x="65" y="133"/>
                    <a:pt x="59" y="141"/>
                    <a:pt x="54" y="149"/>
                  </a:cubicBezTo>
                  <a:cubicBezTo>
                    <a:pt x="48" y="157"/>
                    <a:pt x="41" y="162"/>
                    <a:pt x="30" y="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99771485-D4A8-473C-8DFF-A4C3E46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85" y="4718525"/>
              <a:ext cx="541753" cy="658731"/>
            </a:xfrm>
            <a:custGeom>
              <a:avLst/>
              <a:gdLst>
                <a:gd name="T0" fmla="*/ 36 w 118"/>
                <a:gd name="T1" fmla="*/ 133 h 133"/>
                <a:gd name="T2" fmla="*/ 8 w 118"/>
                <a:gd name="T3" fmla="*/ 95 h 133"/>
                <a:gd name="T4" fmla="*/ 20 w 118"/>
                <a:gd name="T5" fmla="*/ 77 h 133"/>
                <a:gd name="T6" fmla="*/ 65 w 118"/>
                <a:gd name="T7" fmla="*/ 12 h 133"/>
                <a:gd name="T8" fmla="*/ 88 w 118"/>
                <a:gd name="T9" fmla="*/ 1 h 133"/>
                <a:gd name="T10" fmla="*/ 112 w 118"/>
                <a:gd name="T11" fmla="*/ 18 h 133"/>
                <a:gd name="T12" fmla="*/ 105 w 118"/>
                <a:gd name="T13" fmla="*/ 51 h 133"/>
                <a:gd name="T14" fmla="*/ 67 w 118"/>
                <a:gd name="T15" fmla="*/ 105 h 133"/>
                <a:gd name="T16" fmla="*/ 57 w 118"/>
                <a:gd name="T17" fmla="*/ 121 h 133"/>
                <a:gd name="T18" fmla="*/ 36 w 118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33">
                  <a:moveTo>
                    <a:pt x="36" y="133"/>
                  </a:moveTo>
                  <a:cubicBezTo>
                    <a:pt x="13" y="133"/>
                    <a:pt x="0" y="113"/>
                    <a:pt x="8" y="95"/>
                  </a:cubicBezTo>
                  <a:cubicBezTo>
                    <a:pt x="11" y="88"/>
                    <a:pt x="16" y="83"/>
                    <a:pt x="20" y="77"/>
                  </a:cubicBezTo>
                  <a:cubicBezTo>
                    <a:pt x="35" y="55"/>
                    <a:pt x="50" y="34"/>
                    <a:pt x="65" y="12"/>
                  </a:cubicBezTo>
                  <a:cubicBezTo>
                    <a:pt x="70" y="4"/>
                    <a:pt x="79" y="0"/>
                    <a:pt x="88" y="1"/>
                  </a:cubicBezTo>
                  <a:cubicBezTo>
                    <a:pt x="99" y="2"/>
                    <a:pt x="107" y="8"/>
                    <a:pt x="112" y="18"/>
                  </a:cubicBezTo>
                  <a:cubicBezTo>
                    <a:pt x="118" y="31"/>
                    <a:pt x="112" y="41"/>
                    <a:pt x="105" y="51"/>
                  </a:cubicBezTo>
                  <a:cubicBezTo>
                    <a:pt x="93" y="69"/>
                    <a:pt x="80" y="87"/>
                    <a:pt x="67" y="105"/>
                  </a:cubicBezTo>
                  <a:cubicBezTo>
                    <a:pt x="64" y="110"/>
                    <a:pt x="61" y="116"/>
                    <a:pt x="57" y="121"/>
                  </a:cubicBezTo>
                  <a:cubicBezTo>
                    <a:pt x="51" y="129"/>
                    <a:pt x="44" y="133"/>
                    <a:pt x="36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6DF16085-9BEC-4EF0-BF67-5178E73B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680" y="4408868"/>
              <a:ext cx="416733" cy="534868"/>
            </a:xfrm>
            <a:custGeom>
              <a:avLst/>
              <a:gdLst>
                <a:gd name="T0" fmla="*/ 91 w 92"/>
                <a:gd name="T1" fmla="*/ 28 h 107"/>
                <a:gd name="T2" fmla="*/ 84 w 92"/>
                <a:gd name="T3" fmla="*/ 47 h 107"/>
                <a:gd name="T4" fmla="*/ 53 w 92"/>
                <a:gd name="T5" fmla="*/ 92 h 107"/>
                <a:gd name="T6" fmla="*/ 19 w 92"/>
                <a:gd name="T7" fmla="*/ 101 h 107"/>
                <a:gd name="T8" fmla="*/ 4 w 92"/>
                <a:gd name="T9" fmla="*/ 70 h 107"/>
                <a:gd name="T10" fmla="*/ 17 w 92"/>
                <a:gd name="T11" fmla="*/ 48 h 107"/>
                <a:gd name="T12" fmla="*/ 41 w 92"/>
                <a:gd name="T13" fmla="*/ 13 h 107"/>
                <a:gd name="T14" fmla="*/ 67 w 92"/>
                <a:gd name="T15" fmla="*/ 1 h 107"/>
                <a:gd name="T16" fmla="*/ 90 w 92"/>
                <a:gd name="T17" fmla="*/ 21 h 107"/>
                <a:gd name="T18" fmla="*/ 91 w 92"/>
                <a:gd name="T19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91" y="28"/>
                  </a:moveTo>
                  <a:cubicBezTo>
                    <a:pt x="92" y="35"/>
                    <a:pt x="88" y="41"/>
                    <a:pt x="84" y="47"/>
                  </a:cubicBezTo>
                  <a:cubicBezTo>
                    <a:pt x="74" y="62"/>
                    <a:pt x="64" y="77"/>
                    <a:pt x="53" y="92"/>
                  </a:cubicBezTo>
                  <a:cubicBezTo>
                    <a:pt x="46" y="103"/>
                    <a:pt x="32" y="107"/>
                    <a:pt x="19" y="101"/>
                  </a:cubicBezTo>
                  <a:cubicBezTo>
                    <a:pt x="8" y="96"/>
                    <a:pt x="0" y="82"/>
                    <a:pt x="4" y="70"/>
                  </a:cubicBezTo>
                  <a:cubicBezTo>
                    <a:pt x="7" y="62"/>
                    <a:pt x="12" y="55"/>
                    <a:pt x="17" y="48"/>
                  </a:cubicBezTo>
                  <a:cubicBezTo>
                    <a:pt x="24" y="36"/>
                    <a:pt x="33" y="25"/>
                    <a:pt x="41" y="13"/>
                  </a:cubicBezTo>
                  <a:cubicBezTo>
                    <a:pt x="48" y="4"/>
                    <a:pt x="56" y="0"/>
                    <a:pt x="67" y="1"/>
                  </a:cubicBezTo>
                  <a:cubicBezTo>
                    <a:pt x="79" y="3"/>
                    <a:pt x="87" y="10"/>
                    <a:pt x="90" y="21"/>
                  </a:cubicBezTo>
                  <a:cubicBezTo>
                    <a:pt x="91" y="24"/>
                    <a:pt x="91" y="26"/>
                    <a:pt x="91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7150699D-F850-4A13-8145-9A81EA20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745" y="5067596"/>
              <a:ext cx="333387" cy="439153"/>
            </a:xfrm>
            <a:custGeom>
              <a:avLst/>
              <a:gdLst>
                <a:gd name="T0" fmla="*/ 72 w 73"/>
                <a:gd name="T1" fmla="*/ 26 h 88"/>
                <a:gd name="T2" fmla="*/ 63 w 73"/>
                <a:gd name="T3" fmla="*/ 45 h 88"/>
                <a:gd name="T4" fmla="*/ 43 w 73"/>
                <a:gd name="T5" fmla="*/ 74 h 88"/>
                <a:gd name="T6" fmla="*/ 5 w 73"/>
                <a:gd name="T7" fmla="*/ 72 h 88"/>
                <a:gd name="T8" fmla="*/ 6 w 73"/>
                <a:gd name="T9" fmla="*/ 48 h 88"/>
                <a:gd name="T10" fmla="*/ 32 w 73"/>
                <a:gd name="T11" fmla="*/ 12 h 88"/>
                <a:gd name="T12" fmla="*/ 56 w 73"/>
                <a:gd name="T13" fmla="*/ 3 h 88"/>
                <a:gd name="T14" fmla="*/ 72 w 73"/>
                <a:gd name="T1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8">
                  <a:moveTo>
                    <a:pt x="72" y="26"/>
                  </a:moveTo>
                  <a:cubicBezTo>
                    <a:pt x="73" y="33"/>
                    <a:pt x="67" y="39"/>
                    <a:pt x="63" y="45"/>
                  </a:cubicBezTo>
                  <a:cubicBezTo>
                    <a:pt x="57" y="55"/>
                    <a:pt x="50" y="64"/>
                    <a:pt x="43" y="74"/>
                  </a:cubicBezTo>
                  <a:cubicBezTo>
                    <a:pt x="33" y="88"/>
                    <a:pt x="13" y="87"/>
                    <a:pt x="5" y="72"/>
                  </a:cubicBezTo>
                  <a:cubicBezTo>
                    <a:pt x="0" y="64"/>
                    <a:pt x="1" y="56"/>
                    <a:pt x="6" y="48"/>
                  </a:cubicBezTo>
                  <a:cubicBezTo>
                    <a:pt x="15" y="36"/>
                    <a:pt x="23" y="24"/>
                    <a:pt x="32" y="12"/>
                  </a:cubicBezTo>
                  <a:cubicBezTo>
                    <a:pt x="38" y="3"/>
                    <a:pt x="47" y="0"/>
                    <a:pt x="56" y="3"/>
                  </a:cubicBezTo>
                  <a:cubicBezTo>
                    <a:pt x="67" y="6"/>
                    <a:pt x="72" y="14"/>
                    <a:pt x="72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14599</TotalTime>
  <Words>174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«Школа блогеров «Касум СОШ»»</vt:lpstr>
      <vt:lpstr>Слайд 6</vt:lpstr>
      <vt:lpstr>Олимпиада школьников по родному языку и литературе коренных малочисленных народов Севера</vt:lpstr>
      <vt:lpstr>Международный день родной языка </vt:lpstr>
      <vt:lpstr>Межшкольная акция  «Мост дружбы»</vt:lpstr>
      <vt:lpstr>«Лучший лагерь с этнокультурным компонентом» в 2022 году</vt:lpstr>
      <vt:lpstr>Победитель Всероссийской олимпиады  «Многовековая  Югра»</vt:lpstr>
      <vt:lpstr>Наши обучающиеся в составе сборной округа и России по северному многоборью, рекордсмены округа, победители и призеры северного многоборья</vt:lpstr>
      <vt:lpstr>Слайд 13</vt:lpstr>
      <vt:lpstr>Педагоги школы – педагоги новаторы</vt:lpstr>
      <vt:lpstr> Разработка сайта Englishkhanter   Обучающиеся  - призеры 2 степени Всероссийского конкурса научно – технологических проектов «Большие вызовы», призеры муниципального этапа конкурса «Молодой изобретатель»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Епанчинцев</cp:lastModifiedBy>
  <cp:revision>1089</cp:revision>
  <dcterms:created xsi:type="dcterms:W3CDTF">2017-12-05T16:25:52Z</dcterms:created>
  <dcterms:modified xsi:type="dcterms:W3CDTF">2023-05-17T07:51:01Z</dcterms:modified>
</cp:coreProperties>
</file>